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9" r:id="rId11"/>
    <p:sldId id="266" r:id="rId12"/>
    <p:sldId id="268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B4D"/>
    <a:srgbClr val="43BDD5"/>
    <a:srgbClr val="A19E7D"/>
    <a:srgbClr val="B8EBEC"/>
    <a:srgbClr val="50AA9C"/>
    <a:srgbClr val="685723"/>
    <a:srgbClr val="AF6445"/>
    <a:srgbClr val="CC0000"/>
    <a:srgbClr val="821627"/>
    <a:srgbClr val="F48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114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6E6-AF5F-44F4-B758-E013BAE58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A6A87-B1FF-4AFE-A48E-F6818FB50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C7AE-7870-4F57-93DD-0DBADF25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0722C-BED3-4D95-9141-B55DA0E4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6D38-08CC-4C6E-9126-132E6775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51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6096-02B9-4F62-9F33-7DB21849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0E19F-85BC-4490-9F35-F0C2072BC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1D82-EAF8-47EF-A7D1-1355D827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1F36A-2D9C-4AB1-97EE-A18BFA70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DC85-21D2-4D25-A2BE-FB25A0BE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961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0F04-06D1-4D25-8669-64B104A4B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7933F-D919-479C-B864-9DA23C23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BD7EB-17B6-47EE-BDDA-6F583CFA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0D45-FA35-4FE1-9794-648FF7C7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1B390-3924-4C16-9B24-CDD9CD34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103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CB8-E069-455A-9D23-56449187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4BDB-3CBA-4E49-A557-448057E3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A87EE-4D5E-49CA-9BD8-95596EA9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67F8-19C9-4753-9F3A-D7762C64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E2B72-DACC-41B8-B41B-28D680E5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22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D0C-FDA3-4C7B-B217-DA46550A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ADF07-2948-4819-9484-E62A589D8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42EF-4848-41F3-B81C-DC7322A3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7F500-7894-4FA8-B72C-F2AFB1CC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CDE5C-6683-44D5-8FB2-E82E5336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792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90C-B238-4013-BE4F-1F5F88E5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CE53-96E2-46D1-83FE-65A935587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D9941-FF4F-4745-987D-8C175C450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32F2E-E469-4E34-8612-3F260411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7E949-4DBA-4994-9B44-C5EA6D50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DF0AB-4983-4013-810C-3971313A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490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C01D-2ABE-4183-9EAE-2480EE45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457C9-62B6-45FB-BEAE-3E5BBF1C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FE796-5150-4B76-8C18-527BA08F9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A33E7-6AEB-43D5-BC87-B6D710128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B06BE-D895-4EA6-B68E-0483E8CA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205BC-614F-4B26-85CA-57AB74FE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848AFB-FFEE-4F4D-A046-DA5278E4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8FE92-F63B-43BB-922F-C17D2E0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689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6C30-22A5-4796-86B0-76DD0F7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10472-80A0-4B97-BE24-C2D914D9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FDAA7-9877-4CC9-8038-58BAA5B6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BB6E8-617D-4CCB-9028-9E7FB1B1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821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8C106-FC38-4135-9A84-D1FAEC7C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263C2-7DC1-47B4-94FA-E94472F3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BF030-E896-4D4A-AF2C-FC80C85D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35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6A87-1236-4FE8-96A4-FBF66948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9B85-24C4-4E02-B273-53C68B7A1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FA3E1-68C7-4B20-BE45-B8E4412E2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B6FD5-FDE1-4845-8B49-268FC436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BAB58-45DA-488B-9686-1FF1A9D3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109F0-8768-47B8-85C8-58609AF6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74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07E3-52B8-47FA-8EFC-F4B1868C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05071-60FA-477F-BC5E-A0CCCB64C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B319A-D086-4FFF-B2EB-D1582E715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C77D1-EBF9-4E93-9A37-D5EF9DE7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29CFD-B186-4046-A508-EDEC29A8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CD61-051E-4388-A247-B64D0AE5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076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FC9D1-1BDF-4100-9CA0-E2F9640A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DA91F-A1DD-46DC-AA14-94887E659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E83C-51D1-4998-AF69-408E6F76E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E4B1-9C6D-4356-A9AE-24925C539F8D}" type="datetimeFigureOut">
              <a:rPr lang="vi-VN" smtClean="0"/>
              <a:t>20/07/2021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9214-9928-4176-B8C2-98E8563B1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2C376-D23C-40E0-8043-2D7D0403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A863-BBAB-402E-8A6D-F1940B58179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223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microsoft.com/office/2007/relationships/hdphoto" Target="../media/hdphoto1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7.wdp"/><Relationship Id="rId4" Type="http://schemas.openxmlformats.org/officeDocument/2006/relationships/image" Target="../media/image28.png"/><Relationship Id="rId9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8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0.wdp"/><Relationship Id="rId4" Type="http://schemas.openxmlformats.org/officeDocument/2006/relationships/image" Target="../media/image31.png"/><Relationship Id="rId9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jpeg"/><Relationship Id="rId7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8.jfif"/><Relationship Id="rId12" Type="http://schemas.openxmlformats.org/officeDocument/2006/relationships/image" Target="../media/image3.png"/><Relationship Id="rId17" Type="http://schemas.microsoft.com/office/2007/relationships/hdphoto" Target="../media/hdphoto6.wdp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5.wdp"/><Relationship Id="rId10" Type="http://schemas.openxmlformats.org/officeDocument/2006/relationships/image" Target="../media/image10.jpg"/><Relationship Id="rId19" Type="http://schemas.microsoft.com/office/2007/relationships/hdphoto" Target="../media/hdphoto7.wdp"/><Relationship Id="rId4" Type="http://schemas.openxmlformats.org/officeDocument/2006/relationships/image" Target="../media/image5.jfif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8.jfif"/><Relationship Id="rId12" Type="http://schemas.openxmlformats.org/officeDocument/2006/relationships/image" Target="../media/image3.png"/><Relationship Id="rId17" Type="http://schemas.microsoft.com/office/2007/relationships/hdphoto" Target="../media/hdphoto6.wdp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5.wdp"/><Relationship Id="rId10" Type="http://schemas.openxmlformats.org/officeDocument/2006/relationships/image" Target="../media/image10.jpg"/><Relationship Id="rId19" Type="http://schemas.microsoft.com/office/2007/relationships/hdphoto" Target="../media/hdphoto7.wdp"/><Relationship Id="rId4" Type="http://schemas.openxmlformats.org/officeDocument/2006/relationships/image" Target="../media/image5.jfif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18" Type="http://schemas.microsoft.com/office/2007/relationships/hdphoto" Target="../media/hdphoto11.wdp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image" Target="../media/image15.jpg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microsoft.com/office/2007/relationships/hdphoto" Target="../media/hdphoto4.wdp"/><Relationship Id="rId5" Type="http://schemas.microsoft.com/office/2007/relationships/hdphoto" Target="../media/hdphoto8.wdp"/><Relationship Id="rId15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4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6.wdp"/><Relationship Id="rId7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ABFF4-1104-49EF-8AAF-38286846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F8B857-D719-4862-89F8-A60957CC62B7}"/>
              </a:ext>
            </a:extLst>
          </p:cNvPr>
          <p:cNvGrpSpPr/>
          <p:nvPr/>
        </p:nvGrpSpPr>
        <p:grpSpPr>
          <a:xfrm>
            <a:off x="2707341" y="1739153"/>
            <a:ext cx="7270376" cy="3942788"/>
            <a:chOff x="2707341" y="1739153"/>
            <a:chExt cx="7270376" cy="39427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A21B88-3EBE-4F78-94FB-1B01A1CF9158}"/>
                </a:ext>
              </a:extLst>
            </p:cNvPr>
            <p:cNvSpPr txBox="1"/>
            <p:nvPr/>
          </p:nvSpPr>
          <p:spPr>
            <a:xfrm>
              <a:off x="2707341" y="1739153"/>
              <a:ext cx="727037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>
                  <a:gradFill>
                    <a:gsLst>
                      <a:gs pos="60532">
                        <a:srgbClr val="22184A"/>
                      </a:gs>
                      <a:gs pos="0">
                        <a:srgbClr val="22184A"/>
                      </a:gs>
                      <a:gs pos="74000">
                        <a:srgbClr val="44C0CC"/>
                      </a:gs>
                      <a:gs pos="83000">
                        <a:srgbClr val="47C1CC"/>
                      </a:gs>
                      <a:gs pos="100000">
                        <a:srgbClr val="45B9CE"/>
                      </a:gs>
                    </a:gsLst>
                    <a:lin ang="5400000" scaled="1"/>
                  </a:gradFill>
                  <a:latin typeface="Chillerz DEMO" pitchFamily="50" charset="0"/>
                </a:rPr>
                <a:t>GROUP</a:t>
              </a:r>
              <a:r>
                <a:rPr lang="en-US" sz="13800" b="1">
                  <a:gradFill>
                    <a:gsLst>
                      <a:gs pos="60532">
                        <a:srgbClr val="22184D"/>
                      </a:gs>
                      <a:gs pos="0">
                        <a:srgbClr val="22184A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Chillerz DEMO" pitchFamily="50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6B1048-7D70-4CEF-9DBA-0A7A0A4AFB78}"/>
                </a:ext>
              </a:extLst>
            </p:cNvPr>
            <p:cNvSpPr txBox="1"/>
            <p:nvPr/>
          </p:nvSpPr>
          <p:spPr>
            <a:xfrm>
              <a:off x="3451048" y="3188951"/>
              <a:ext cx="5782962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>
                  <a:gradFill>
                    <a:gsLst>
                      <a:gs pos="60532">
                        <a:srgbClr val="211314"/>
                      </a:gs>
                      <a:gs pos="0">
                        <a:srgbClr val="251114"/>
                      </a:gs>
                      <a:gs pos="74000">
                        <a:srgbClr val="750124"/>
                      </a:gs>
                      <a:gs pos="83000">
                        <a:srgbClr val="6F0323"/>
                      </a:gs>
                      <a:gs pos="100000">
                        <a:srgbClr val="6F0323"/>
                      </a:gs>
                    </a:gsLst>
                    <a:lin ang="5400000" scaled="1"/>
                  </a:gradFill>
                  <a:latin typeface="Chillerz DEMO" pitchFamily="50" charset="0"/>
                </a:rPr>
                <a:t>NAME</a:t>
              </a:r>
              <a:endParaRPr lang="vi-VN" sz="9600" b="1">
                <a:gradFill>
                  <a:gsLst>
                    <a:gs pos="60532">
                      <a:srgbClr val="211314"/>
                    </a:gs>
                    <a:gs pos="0">
                      <a:srgbClr val="251114"/>
                    </a:gs>
                    <a:gs pos="74000">
                      <a:srgbClr val="750124"/>
                    </a:gs>
                    <a:gs pos="83000">
                      <a:srgbClr val="6F0323"/>
                    </a:gs>
                    <a:gs pos="100000">
                      <a:srgbClr val="6F0323"/>
                    </a:gs>
                  </a:gsLst>
                  <a:lin ang="5400000" scaled="1"/>
                </a:gradFill>
              </a:endParaRPr>
            </a:p>
            <a:p>
              <a:endParaRPr lang="vi-V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5A09390-1CBA-4A44-8530-A02ADAED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27" b="24014" l="46734" r="56234">
                        <a14:foregroundMark x1="51641" y1="21389" x2="51641" y2="21389"/>
                        <a14:foregroundMark x1="51641" y1="19444" x2="51641" y2="19444"/>
                        <a14:foregroundMark x1="52422" y1="21250" x2="52422" y2="21250"/>
                        <a14:foregroundMark x1="53672" y1="21667" x2="53672" y2="21667"/>
                        <a14:foregroundMark x1="54453" y1="21944" x2="54453" y2="21944"/>
                        <a14:foregroundMark x1="55391" y1="22222" x2="55391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47" t="16266" r="42578" b="75125"/>
          <a:stretch/>
        </p:blipFill>
        <p:spPr>
          <a:xfrm>
            <a:off x="5502881" y="1383132"/>
            <a:ext cx="1447801" cy="590551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8277B53A-1523-4F6F-B0FA-C5A51F581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32" b="94624" l="10000" r="90000">
                        <a14:foregroundMark x1="24773" y1="20789" x2="28068" y2="28674"/>
                        <a14:foregroundMark x1="28068" y1="28674" x2="28864" y2="29570"/>
                        <a14:foregroundMark x1="19091" y1="17025" x2="23295" y2="23925"/>
                        <a14:foregroundMark x1="23295" y1="23925" x2="23295" y2="23925"/>
                        <a14:foregroundMark x1="18636" y1="16577" x2="22273" y2="20430"/>
                        <a14:foregroundMark x1="23068" y1="15502" x2="26136" y2="19265"/>
                        <a14:foregroundMark x1="27386" y1="18728" x2="31023" y2="25806"/>
                        <a14:foregroundMark x1="47273" y1="10484" x2="52386" y2="11470"/>
                        <a14:foregroundMark x1="77045" y1="22133" x2="74432" y2="28226"/>
                        <a14:foregroundMark x1="80227" y1="15681" x2="76023" y2="23925"/>
                        <a14:foregroundMark x1="76023" y1="23925" x2="75795" y2="24104"/>
                        <a14:foregroundMark x1="73636" y1="23656" x2="72386" y2="25448"/>
                        <a14:foregroundMark x1="72159" y1="21595" x2="70568" y2="31900"/>
                        <a14:foregroundMark x1="63750" y1="37993" x2="65682" y2="38351"/>
                        <a14:foregroundMark x1="63750" y1="38441" x2="66932" y2="38441"/>
                        <a14:foregroundMark x1="66818" y1="39337" x2="69545" y2="39337"/>
                        <a14:foregroundMark x1="78977" y1="18728" x2="78864" y2="26434"/>
                        <a14:foregroundMark x1="78864" y1="26434" x2="78295" y2="26703"/>
                        <a14:foregroundMark x1="71023" y1="33781" x2="71023" y2="33781"/>
                        <a14:foregroundMark x1="78295" y1="28853" x2="75114" y2="31093"/>
                        <a14:foregroundMark x1="67841" y1="36649" x2="68295" y2="37455"/>
                        <a14:foregroundMark x1="68636" y1="36290" x2="70568" y2="39695"/>
                        <a14:foregroundMark x1="47955" y1="43369" x2="48523" y2="48477"/>
                        <a14:foregroundMark x1="49432" y1="88262" x2="50455" y2="90323"/>
                        <a14:foregroundMark x1="50341" y1="92294" x2="50341" y2="92294"/>
                        <a14:foregroundMark x1="35682" y1="8244" x2="35682" y2="8244"/>
                        <a14:foregroundMark x1="63750" y1="8065" x2="63750" y2="8065"/>
                        <a14:foregroundMark x1="49886" y1="7975" x2="49886" y2="7975"/>
                        <a14:foregroundMark x1="80909" y1="5197" x2="80909" y2="5197"/>
                        <a14:foregroundMark x1="80000" y1="6720" x2="80000" y2="17204"/>
                        <a14:foregroundMark x1="82159" y1="20072" x2="85341" y2="19713"/>
                        <a14:foregroundMark x1="85341" y1="12455" x2="85341" y2="12455"/>
                        <a14:foregroundMark x1="73182" y1="16039" x2="72500" y2="19086"/>
                        <a14:foregroundMark x1="70568" y1="44892" x2="70568" y2="44892"/>
                        <a14:foregroundMark x1="18409" y1="13710" x2="18636" y2="23477"/>
                        <a14:foregroundMark x1="16477" y1="12455" x2="21591" y2="18728"/>
                        <a14:foregroundMark x1="20341" y1="6720" x2="20341" y2="6720"/>
                        <a14:foregroundMark x1="20341" y1="4928" x2="21136" y2="9767"/>
                        <a14:foregroundMark x1="13295" y1="12186" x2="13068" y2="17563"/>
                        <a14:foregroundMark x1="23977" y1="31362" x2="25909" y2="34050"/>
                        <a14:foregroundMark x1="32500" y1="34767" x2="34205" y2="37097"/>
                        <a14:foregroundMark x1="29318" y1="38620" x2="27841" y2="40143"/>
                        <a14:foregroundMark x1="27841" y1="43907" x2="28864" y2="45251"/>
                        <a14:foregroundMark x1="32045" y1="37276" x2="37273" y2="38799"/>
                        <a14:foregroundMark x1="25455" y1="28315" x2="30795" y2="33244"/>
                        <a14:foregroundMark x1="13523" y1="9767" x2="13523" y2="9767"/>
                        <a14:foregroundMark x1="16023" y1="14158" x2="20909" y2="19086"/>
                        <a14:foregroundMark x1="22273" y1="5914" x2="22273" y2="5914"/>
                        <a14:foregroundMark x1="20568" y1="4749" x2="20568" y2="4749"/>
                        <a14:foregroundMark x1="49886" y1="92832" x2="49886" y2="92832"/>
                        <a14:foregroundMark x1="50114" y1="94713" x2="50114" y2="94713"/>
                        <a14:foregroundMark x1="56705" y1="41846" x2="57159" y2="44534"/>
                        <a14:foregroundMark x1="57727" y1="42832" x2="57727" y2="42832"/>
                        <a14:foregroundMark x1="36591" y1="8423" x2="36591" y2="8423"/>
                        <a14:foregroundMark x1="23977" y1="34409" x2="23977" y2="34409"/>
                        <a14:foregroundMark x1="18636" y1="29391" x2="18636" y2="29391"/>
                        <a14:foregroundMark x1="19886" y1="27688" x2="19886" y2="27688"/>
                        <a14:foregroundMark x1="18182" y1="28853" x2="18182" y2="28853"/>
                        <a14:foregroundMark x1="17727" y1="30376" x2="17727" y2="30376"/>
                        <a14:foregroundMark x1="21136" y1="34140" x2="21136" y2="34140"/>
                        <a14:foregroundMark x1="28523" y1="35753" x2="28523" y2="35753"/>
                        <a14:foregroundMark x1="26364" y1="40054" x2="26364" y2="40054"/>
                        <a14:foregroundMark x1="28523" y1="45789" x2="28523" y2="45789"/>
                        <a14:foregroundMark x1="30909" y1="45072" x2="30909" y2="45072"/>
                        <a14:foregroundMark x1="30000" y1="42652" x2="30000" y2="42652"/>
                        <a14:foregroundMark x1="12386" y1="12097" x2="12386" y2="12097"/>
                        <a14:foregroundMark x1="21932" y1="6183" x2="21932" y2="6183"/>
                        <a14:foregroundMark x1="15795" y1="6452" x2="15795" y2="6452"/>
                        <a14:foregroundMark x1="64659" y1="8961" x2="64659" y2="8961"/>
                        <a14:foregroundMark x1="63068" y1="7437" x2="63068" y2="7437"/>
                        <a14:foregroundMark x1="65568" y1="10036" x2="65568" y2="10036"/>
                        <a14:foregroundMark x1="62500" y1="7796" x2="62500" y2="7796"/>
                        <a14:foregroundMark x1="23977" y1="10753" x2="23977" y2="10753"/>
                        <a14:foregroundMark x1="62955" y1="8692" x2="62955" y2="8692"/>
                        <a14:foregroundMark x1="28295" y1="15412" x2="28295" y2="15412"/>
                        <a14:foregroundMark x1="80000" y1="4301" x2="80000" y2="4301"/>
                        <a14:foregroundMark x1="79318" y1="4032" x2="79318" y2="4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7781">
            <a:off x="-232109" y="7348904"/>
            <a:ext cx="1175984" cy="14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A609D-0FF0-40D8-8893-B67E6B70710C}"/>
              </a:ext>
            </a:extLst>
          </p:cNvPr>
          <p:cNvSpPr txBox="1"/>
          <p:nvPr/>
        </p:nvSpPr>
        <p:spPr>
          <a:xfrm>
            <a:off x="3410712" y="3013501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3</a:t>
            </a:r>
            <a:endParaRPr lang="vi-VN" sz="48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F716-311B-4F14-89F6-B5A7361E3D6D}"/>
              </a:ext>
            </a:extLst>
          </p:cNvPr>
          <p:cNvSpPr/>
          <p:nvPr/>
        </p:nvSpPr>
        <p:spPr>
          <a:xfrm>
            <a:off x="1" y="0"/>
            <a:ext cx="12188952" cy="1159727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E4FA3C-DB83-44E4-9285-3C110CD76666}"/>
              </a:ext>
            </a:extLst>
          </p:cNvPr>
          <p:cNvSpPr/>
          <p:nvPr/>
        </p:nvSpPr>
        <p:spPr>
          <a:xfrm>
            <a:off x="-3049" y="6265754"/>
            <a:ext cx="12192001" cy="308914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627874-3D9D-4889-BAB5-42DF539DC722}"/>
              </a:ext>
            </a:extLst>
          </p:cNvPr>
          <p:cNvSpPr/>
          <p:nvPr/>
        </p:nvSpPr>
        <p:spPr>
          <a:xfrm>
            <a:off x="-3049" y="484476"/>
            <a:ext cx="5658043" cy="153068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064D3-7648-4451-8B2E-66A9E752193F}"/>
              </a:ext>
            </a:extLst>
          </p:cNvPr>
          <p:cNvSpPr/>
          <p:nvPr/>
        </p:nvSpPr>
        <p:spPr>
          <a:xfrm>
            <a:off x="6533957" y="466928"/>
            <a:ext cx="5658043" cy="153068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70BDE-252A-4EF9-98CD-F689DE5B9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95" y="0"/>
            <a:ext cx="875914" cy="1008628"/>
          </a:xfrm>
          <a:prstGeom prst="rect">
            <a:avLst/>
          </a:prstGeom>
        </p:spPr>
      </p:pic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E6B6872-82D5-42AA-9768-2968EB75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45" y="2843172"/>
            <a:ext cx="2088404" cy="213614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010247F-4A2B-4B51-925F-38CDFCB99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5" b="91171" l="10000" r="90000">
                        <a14:foregroundMark x1="32073" y1="61228" x2="32317" y2="63532"/>
                        <a14:foregroundMark x1="34268" y1="59885" x2="34268" y2="61996"/>
                        <a14:foregroundMark x1="48049" y1="91171" x2="48049" y2="91171"/>
                        <a14:foregroundMark x1="29878" y1="9405" x2="29878" y2="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19276"/>
          <a:stretch/>
        </p:blipFill>
        <p:spPr>
          <a:xfrm rot="1480731" flipH="1">
            <a:off x="1139077" y="2527398"/>
            <a:ext cx="2454868" cy="2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27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F716-311B-4F14-89F6-B5A7361E3D6D}"/>
              </a:ext>
            </a:extLst>
          </p:cNvPr>
          <p:cNvSpPr/>
          <p:nvPr/>
        </p:nvSpPr>
        <p:spPr>
          <a:xfrm>
            <a:off x="0" y="-19873"/>
            <a:ext cx="12188952" cy="6858000"/>
          </a:xfrm>
          <a:prstGeom prst="rect">
            <a:avLst/>
          </a:prstGeom>
          <a:solidFill>
            <a:srgbClr val="50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E4FA3C-DB83-44E4-9285-3C110CD76666}"/>
              </a:ext>
            </a:extLst>
          </p:cNvPr>
          <p:cNvSpPr/>
          <p:nvPr/>
        </p:nvSpPr>
        <p:spPr>
          <a:xfrm>
            <a:off x="-3049" y="7340107"/>
            <a:ext cx="12192001" cy="228450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32C89C-40FD-4449-A3EA-FCE25D937044}"/>
              </a:ext>
            </a:extLst>
          </p:cNvPr>
          <p:cNvSpPr/>
          <p:nvPr/>
        </p:nvSpPr>
        <p:spPr>
          <a:xfrm rot="5400000">
            <a:off x="-1588743" y="1591788"/>
            <a:ext cx="6838129" cy="3654554"/>
          </a:xfrm>
          <a:prstGeom prst="rect">
            <a:avLst/>
          </a:prstGeom>
          <a:solidFill>
            <a:srgbClr val="B8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305536-1A67-4614-A2DC-8EB39FAFC400}"/>
              </a:ext>
            </a:extLst>
          </p:cNvPr>
          <p:cNvSpPr/>
          <p:nvPr/>
        </p:nvSpPr>
        <p:spPr>
          <a:xfrm>
            <a:off x="-3049" y="492684"/>
            <a:ext cx="8537452" cy="164697"/>
          </a:xfrm>
          <a:prstGeom prst="rect">
            <a:avLst/>
          </a:prstGeom>
          <a:solidFill>
            <a:srgbClr val="B8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44190DC-00E1-4435-B6DA-895BBB2A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5" b="91171" l="10000" r="90000">
                        <a14:foregroundMark x1="32073" y1="61228" x2="32317" y2="63532"/>
                        <a14:foregroundMark x1="34268" y1="59885" x2="34268" y2="61996"/>
                        <a14:foregroundMark x1="48049" y1="91171" x2="48049" y2="91171"/>
                        <a14:foregroundMark x1="29878" y1="9405" x2="29878" y2="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19276"/>
          <a:stretch/>
        </p:blipFill>
        <p:spPr>
          <a:xfrm rot="1480731" flipH="1">
            <a:off x="44753" y="-152695"/>
            <a:ext cx="2454868" cy="24511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808082-3B19-4784-8D11-1F6CD1C8D756}"/>
              </a:ext>
            </a:extLst>
          </p:cNvPr>
          <p:cNvSpPr txBox="1"/>
          <p:nvPr/>
        </p:nvSpPr>
        <p:spPr>
          <a:xfrm>
            <a:off x="7677226" y="85416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NỘI DUNG 3</a:t>
            </a:r>
            <a:endParaRPr lang="vi-VN" sz="4800" b="1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F81AD352-4BFB-445A-AD35-861ABFE6A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27" y="5607490"/>
            <a:ext cx="875914" cy="1008628"/>
          </a:xfrm>
          <a:prstGeom prst="rect">
            <a:avLst/>
          </a:prstGeom>
        </p:spPr>
      </p:pic>
      <p:pic>
        <p:nvPicPr>
          <p:cNvPr id="28" name="Picture 2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BC23B5B-2C7F-4EE3-9AA5-FF89F4870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489">
            <a:off x="1161344" y="3412236"/>
            <a:ext cx="2415285" cy="24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65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A609D-0FF0-40D8-8893-B67E6B70710C}"/>
              </a:ext>
            </a:extLst>
          </p:cNvPr>
          <p:cNvSpPr txBox="1"/>
          <p:nvPr/>
        </p:nvSpPr>
        <p:spPr>
          <a:xfrm>
            <a:off x="3413760" y="1976009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4</a:t>
            </a:r>
            <a:endParaRPr lang="vi-VN" sz="4800" b="1"/>
          </a:p>
        </p:txBody>
      </p:sp>
      <p:pic>
        <p:nvPicPr>
          <p:cNvPr id="14" name="Picture 13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ADB18F11-C09C-4F5F-885F-4B83702E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"/>
          <a:stretch/>
        </p:blipFill>
        <p:spPr>
          <a:xfrm>
            <a:off x="-3047" y="2391508"/>
            <a:ext cx="2327022" cy="43638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9BF716-311B-4F14-89F6-B5A7361E3D6D}"/>
              </a:ext>
            </a:extLst>
          </p:cNvPr>
          <p:cNvSpPr/>
          <p:nvPr/>
        </p:nvSpPr>
        <p:spPr>
          <a:xfrm>
            <a:off x="1" y="0"/>
            <a:ext cx="12188952" cy="1159727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2EF2EBF-E213-4470-ADEA-FB0A891B2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82" y="54926"/>
            <a:ext cx="875914" cy="1008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6A8D2-7EF8-4770-B3BF-0C9C102E3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4654" l="10000" r="90000">
                        <a14:foregroundMark x1="57143" y1="18868" x2="57143" y2="22563"/>
                        <a14:foregroundMark x1="55595" y1="17296" x2="55595" y2="21069"/>
                        <a14:foregroundMark x1="55119" y1="17138" x2="60000" y2="17767"/>
                        <a14:foregroundMark x1="68929" y1="9119" x2="68929" y2="9119"/>
                        <a14:foregroundMark x1="84881" y1="5896" x2="84881" y2="5896"/>
                        <a14:foregroundMark x1="54762" y1="18868" x2="54286" y2="19654"/>
                        <a14:foregroundMark x1="77857" y1="91116" x2="77857" y2="91116"/>
                        <a14:foregroundMark x1="36786" y1="94654" x2="36786" y2="94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733" y="2696046"/>
            <a:ext cx="2680701" cy="4059348"/>
          </a:xfrm>
          <a:prstGeom prst="rect">
            <a:avLst/>
          </a:prstGeom>
        </p:spPr>
      </p:pic>
      <p:pic>
        <p:nvPicPr>
          <p:cNvPr id="8" name="Picture 7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CD4CE9AE-8A50-4584-B5F4-85CE3CF38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7" b="99167" l="7917" r="96250">
                        <a14:foregroundMark x1="26667" y1="19167" x2="31667" y2="28750"/>
                        <a14:foregroundMark x1="41250" y1="18750" x2="45417" y2="27083"/>
                        <a14:foregroundMark x1="46250" y1="17083" x2="52083" y2="32500"/>
                        <a14:foregroundMark x1="53750" y1="20417" x2="63333" y2="35833"/>
                        <a14:foregroundMark x1="67500" y1="27500" x2="67917" y2="42500"/>
                        <a14:foregroundMark x1="64583" y1="24583" x2="59583" y2="49583"/>
                        <a14:foregroundMark x1="59583" y1="49583" x2="58750" y2="50000"/>
                        <a14:foregroundMark x1="55000" y1="51250" x2="53750" y2="58750"/>
                        <a14:foregroundMark x1="46250" y1="51250" x2="39583" y2="60833"/>
                        <a14:foregroundMark x1="41667" y1="47917" x2="41667" y2="59167"/>
                        <a14:foregroundMark x1="40833" y1="49167" x2="43333" y2="56250"/>
                        <a14:foregroundMark x1="35000" y1="45833" x2="50000" y2="52083"/>
                        <a14:foregroundMark x1="54167" y1="48333" x2="51250" y2="55000"/>
                        <a14:foregroundMark x1="48333" y1="46667" x2="40833" y2="56667"/>
                        <a14:foregroundMark x1="32083" y1="49583" x2="31667" y2="59167"/>
                        <a14:foregroundMark x1="27083" y1="45833" x2="25833" y2="55417"/>
                        <a14:foregroundMark x1="25417" y1="46250" x2="23333" y2="58333"/>
                        <a14:foregroundMark x1="20833" y1="47917" x2="21667" y2="55833"/>
                        <a14:foregroundMark x1="18750" y1="45000" x2="22917" y2="50833"/>
                        <a14:foregroundMark x1="13750" y1="42917" x2="16667" y2="50833"/>
                        <a14:foregroundMark x1="15833" y1="45000" x2="18333" y2="51250"/>
                        <a14:foregroundMark x1="17083" y1="35833" x2="19167" y2="39167"/>
                        <a14:foregroundMark x1="17083" y1="28750" x2="19583" y2="35833"/>
                        <a14:foregroundMark x1="17917" y1="32083" x2="17917" y2="36667"/>
                        <a14:foregroundMark x1="23333" y1="12083" x2="23750" y2="19167"/>
                        <a14:foregroundMark x1="37500" y1="10833" x2="76975" y2="11730"/>
                        <a14:foregroundMark x1="60417" y1="10833" x2="65417" y2="26667"/>
                        <a14:foregroundMark x1="67083" y1="6667" x2="68333" y2="29167"/>
                        <a14:foregroundMark x1="68333" y1="29167" x2="67917" y2="30833"/>
                        <a14:foregroundMark x1="63333" y1="18750" x2="68750" y2="32500"/>
                        <a14:foregroundMark x1="72917" y1="30417" x2="75000" y2="32500"/>
                        <a14:foregroundMark x1="85000" y1="27500" x2="91250" y2="27917"/>
                        <a14:foregroundMark x1="92500" y1="21667" x2="92500" y2="29583"/>
                        <a14:foregroundMark x1="86667" y1="31667" x2="79583" y2="32500"/>
                        <a14:foregroundMark x1="79167" y1="32500" x2="86667" y2="32083"/>
                        <a14:foregroundMark x1="92917" y1="21667" x2="92917" y2="23750"/>
                        <a14:foregroundMark x1="93750" y1="18333" x2="93750" y2="20833"/>
                        <a14:foregroundMark x1="63333" y1="3333" x2="70000" y2="11250"/>
                        <a14:foregroundMark x1="74167" y1="3333" x2="73750" y2="5833"/>
                        <a14:foregroundMark x1="48750" y1="5000" x2="48333" y2="12083"/>
                        <a14:foregroundMark x1="7917" y1="10833" x2="7917" y2="10833"/>
                        <a14:foregroundMark x1="8750" y1="12083" x2="8750" y2="12083"/>
                        <a14:foregroundMark x1="8750" y1="12917" x2="8750" y2="12917"/>
                        <a14:foregroundMark x1="18750" y1="2083" x2="18750" y2="2083"/>
                        <a14:foregroundMark x1="41667" y1="28750" x2="41250" y2="45833"/>
                        <a14:foregroundMark x1="47083" y1="86250" x2="50000" y2="96667"/>
                        <a14:foregroundMark x1="58333" y1="98750" x2="58333" y2="98750"/>
                        <a14:foregroundMark x1="62917" y1="95000" x2="70833" y2="99583"/>
                        <a14:foregroundMark x1="39583" y1="95000" x2="33333" y2="99167"/>
                        <a14:foregroundMark x1="35000" y1="90000" x2="24583" y2="97500"/>
                        <a14:foregroundMark x1="21250" y1="92917" x2="20000" y2="97083"/>
                        <a14:foregroundMark x1="17500" y1="96667" x2="16667" y2="99167"/>
                        <a14:foregroundMark x1="33333" y1="90833" x2="37083" y2="92083"/>
                        <a14:foregroundMark x1="34583" y1="89167" x2="37083" y2="89167"/>
                        <a14:foregroundMark x1="34167" y1="86667" x2="39583" y2="86667"/>
                        <a14:foregroundMark x1="35417" y1="85417" x2="36667" y2="85417"/>
                        <a14:foregroundMark x1="36667" y1="84167" x2="36667" y2="84167"/>
                        <a14:foregroundMark x1="35417" y1="83750" x2="35417" y2="83750"/>
                        <a14:foregroundMark x1="35000" y1="83333" x2="34583" y2="83333"/>
                        <a14:foregroundMark x1="33750" y1="83333" x2="33333" y2="83750"/>
                        <a14:foregroundMark x1="31667" y1="84167" x2="29167" y2="85000"/>
                        <a14:foregroundMark x1="27083" y1="85833" x2="24583" y2="86667"/>
                        <a14:foregroundMark x1="22083" y1="87917" x2="20833" y2="88750"/>
                        <a14:foregroundMark x1="18333" y1="89583" x2="18333" y2="90000"/>
                        <a14:foregroundMark x1="17083" y1="92917" x2="16667" y2="94583"/>
                        <a14:foregroundMark x1="14167" y1="98333" x2="13750" y2="99167"/>
                        <a14:foregroundMark x1="13333" y1="96667" x2="13333" y2="96667"/>
                        <a14:foregroundMark x1="14583" y1="95417" x2="14583" y2="94167"/>
                        <a14:foregroundMark x1="15000" y1="92917" x2="15000" y2="92917"/>
                        <a14:foregroundMark x1="16250" y1="91250" x2="16250" y2="91250"/>
                        <a14:foregroundMark x1="90417" y1="37083" x2="90417" y2="37083"/>
                        <a14:foregroundMark x1="94583" y1="31667" x2="95417" y2="30833"/>
                        <a14:foregroundMark x1="96250" y1="23750" x2="96250" y2="22917"/>
                        <a14:foregroundMark x1="95417" y1="15833" x2="95000" y2="15417"/>
                        <a14:foregroundMark x1="90417" y1="20417" x2="88750" y2="21250"/>
                        <a14:foregroundMark x1="86250" y1="23333" x2="86250" y2="23333"/>
                        <a14:foregroundMark x1="84167" y1="23750" x2="84167" y2="23750"/>
                        <a14:foregroundMark x1="8333" y1="13333" x2="8333" y2="13333"/>
                        <a14:foregroundMark x1="53750" y1="79583" x2="53750" y2="79583"/>
                        <a14:foregroundMark x1="53333" y1="74167" x2="53333" y2="74167"/>
                        <a14:foregroundMark x1="52917" y1="75417" x2="52917" y2="75417"/>
                        <a14:foregroundMark x1="53750" y1="77500" x2="53750" y2="77500"/>
                        <a14:foregroundMark x1="55833" y1="72083" x2="55833" y2="72083"/>
                        <a14:foregroundMark x1="61667" y1="65417" x2="62500" y2="65417"/>
                        <a14:foregroundMark x1="64167" y1="62500" x2="65000" y2="62083"/>
                        <a14:foregroundMark x1="77500" y1="11667" x2="77500" y2="11667"/>
                        <a14:foregroundMark x1="77083" y1="3750" x2="77083" y2="3750"/>
                        <a14:foregroundMark x1="41667" y1="81667" x2="41667" y2="81667"/>
                        <a14:foregroundMark x1="20417" y1="57083" x2="20417" y2="57083"/>
                        <a14:foregroundMark x1="21667" y1="62083" x2="22083" y2="62500"/>
                        <a14:foregroundMark x1="26667" y1="70417" x2="27083" y2="70833"/>
                        <a14:foregroundMark x1="35000" y1="76250" x2="35000" y2="76250"/>
                        <a14:foregroundMark x1="10000" y1="39167" x2="10000" y2="38333"/>
                        <a14:backgroundMark x1="66250" y1="73333" x2="78333" y2="75417"/>
                        <a14:backgroundMark x1="85833" y1="11667" x2="85833" y2="15000"/>
                        <a14:backgroundMark x1="85833" y1="10417" x2="85833" y2="11667"/>
                        <a14:backgroundMark x1="63750" y1="77083" x2="63750" y2="77083"/>
                        <a14:backgroundMark x1="35417" y1="79583" x2="35417" y2="7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654" y="-114727"/>
            <a:ext cx="1238081" cy="1238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E9057-1135-492F-BABD-CEFB67729C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66" b="98239" l="0" r="93750">
                        <a14:foregroundMark x1="49805" y1="35616" x2="57422" y2="50685"/>
                        <a14:foregroundMark x1="56445" y1="37573" x2="56445" y2="45401"/>
                        <a14:foregroundMark x1="56445" y1="45401" x2="56445" y2="45401"/>
                        <a14:foregroundMark x1="55859" y1="30137" x2="57227" y2="46967"/>
                        <a14:foregroundMark x1="57227" y1="46967" x2="57227" y2="46967"/>
                        <a14:foregroundMark x1="55859" y1="47162" x2="58984" y2="61252"/>
                        <a14:foregroundMark x1="60938" y1="53620" x2="61914" y2="59295"/>
                        <a14:foregroundMark x1="55273" y1="6849" x2="55273" y2="6849"/>
                        <a14:foregroundMark x1="63477" y1="2153" x2="63477" y2="2153"/>
                        <a14:foregroundMark x1="57031" y1="1566" x2="57031" y2="1566"/>
                        <a14:foregroundMark x1="37695" y1="12524" x2="37695" y2="12524"/>
                        <a14:foregroundMark x1="35742" y1="19569" x2="38672" y2="22505"/>
                        <a14:foregroundMark x1="41602" y1="26027" x2="43750" y2="26223"/>
                        <a14:foregroundMark x1="36328" y1="11937" x2="36328" y2="11937"/>
                        <a14:foregroundMark x1="52539" y1="62622" x2="61719" y2="91585"/>
                        <a14:foregroundMark x1="55078" y1="67319" x2="62695" y2="97847"/>
                        <a14:foregroundMark x1="55273" y1="88258" x2="53906" y2="95890"/>
                        <a14:foregroundMark x1="66797" y1="73581" x2="68945" y2="79452"/>
                        <a14:foregroundMark x1="65430" y1="64775" x2="65430" y2="64775"/>
                        <a14:foregroundMark x1="61523" y1="63014" x2="61523" y2="63014"/>
                        <a14:foregroundMark x1="63672" y1="64579" x2="63672" y2="64579"/>
                        <a14:foregroundMark x1="62891" y1="63796" x2="62891" y2="63796"/>
                        <a14:foregroundMark x1="54492" y1="58708" x2="57031" y2="64971"/>
                        <a14:foregroundMark x1="52539" y1="55969" x2="52148" y2="60274"/>
                        <a14:foregroundMark x1="75000" y1="36399" x2="75586" y2="45205"/>
                        <a14:foregroundMark x1="70508" y1="33464" x2="68945" y2="40313"/>
                        <a14:foregroundMark x1="66797" y1="36204" x2="66602" y2="45010"/>
                        <a14:foregroundMark x1="66602" y1="45010" x2="66016" y2="46184"/>
                        <a14:foregroundMark x1="43555" y1="41879" x2="43555" y2="41879"/>
                        <a14:foregroundMark x1="89453" y1="27397" x2="82813" y2="32485"/>
                        <a14:foregroundMark x1="82813" y1="32485" x2="82617" y2="32485"/>
                        <a14:foregroundMark x1="92969" y1="17808" x2="93945" y2="20939"/>
                        <a14:foregroundMark x1="89844" y1="15460" x2="89844" y2="15460"/>
                        <a14:foregroundMark x1="89648" y1="14090" x2="89648" y2="14090"/>
                        <a14:foregroundMark x1="6250" y1="75734" x2="5664" y2="75734"/>
                        <a14:foregroundMark x1="195" y1="75538" x2="1563" y2="75930"/>
                        <a14:foregroundMark x1="32813" y1="98239" x2="32813" y2="98239"/>
                        <a14:foregroundMark x1="19336" y1="90802" x2="19336" y2="90802"/>
                        <a14:foregroundMark x1="13672" y1="83170" x2="13672" y2="83170"/>
                        <a14:foregroundMark x1="9570" y1="80235" x2="9570" y2="80235"/>
                        <a14:foregroundMark x1="3516" y1="73973" x2="3516" y2="73973"/>
                        <a14:foregroundMark x1="11523" y1="77299" x2="12109" y2="77691"/>
                        <a14:foregroundMark x1="25977" y1="76712" x2="25977" y2="76712"/>
                        <a14:foregroundMark x1="25586" y1="75538" x2="25586" y2="75538"/>
                        <a14:foregroundMark x1="24023" y1="78278" x2="24023" y2="78278"/>
                        <a14:foregroundMark x1="22656" y1="78865" x2="22656" y2="78865"/>
                        <a14:foregroundMark x1="20313" y1="79452" x2="20313" y2="79452"/>
                        <a14:foregroundMark x1="16016" y1="79452" x2="16016" y2="79452"/>
                        <a14:foregroundMark x1="12305" y1="77495" x2="11914" y2="77104"/>
                        <a14:foregroundMark x1="5078" y1="78278" x2="5078" y2="78278"/>
                        <a14:foregroundMark x1="2344" y1="74168" x2="2344" y2="74168"/>
                        <a14:foregroundMark x1="7422" y1="74560" x2="7422" y2="74560"/>
                        <a14:foregroundMark x1="7813" y1="74364" x2="7813" y2="74364"/>
                        <a14:foregroundMark x1="8594" y1="74755" x2="8594" y2="74755"/>
                        <a14:foregroundMark x1="10742" y1="76321" x2="10742" y2="76321"/>
                        <a14:foregroundMark x1="11719" y1="76712" x2="11719" y2="76712"/>
                        <a14:foregroundMark x1="11133" y1="75930" x2="10547" y2="75734"/>
                        <a14:foregroundMark x1="9180" y1="74755" x2="8789" y2="74560"/>
                        <a14:foregroundMark x1="7422" y1="74168" x2="7422" y2="74168"/>
                        <a14:foregroundMark x1="5469" y1="74168" x2="6250" y2="74168"/>
                        <a14:foregroundMark x1="6250" y1="73777" x2="6250" y2="73777"/>
                        <a14:foregroundMark x1="13672" y1="78865" x2="13672" y2="78865"/>
                        <a14:foregroundMark x1="13672" y1="78082" x2="13672" y2="78082"/>
                        <a14:foregroundMark x1="19727" y1="79256" x2="19727" y2="79256"/>
                        <a14:foregroundMark x1="21289" y1="79256" x2="21289" y2="79256"/>
                        <a14:foregroundMark x1="42773" y1="82779" x2="42773" y2="82779"/>
                        <a14:foregroundMark x1="39844" y1="33659" x2="39844" y2="33659"/>
                        <a14:foregroundMark x1="36133" y1="32877" x2="36133" y2="32877"/>
                        <a14:foregroundMark x1="34375" y1="24658" x2="34375" y2="24658"/>
                        <a14:foregroundMark x1="41211" y1="32681" x2="41211" y2="32681"/>
                        <a14:foregroundMark x1="41211" y1="31311" x2="41211" y2="31311"/>
                        <a14:foregroundMark x1="40234" y1="27984" x2="40234" y2="27984"/>
                        <a14:foregroundMark x1="37695" y1="8806" x2="37695" y2="8806"/>
                        <a14:foregroundMark x1="40820" y1="7241" x2="40820" y2="7241"/>
                        <a14:foregroundMark x1="41016" y1="6262" x2="41016" y2="6262"/>
                        <a14:foregroundMark x1="38867" y1="7436" x2="38867" y2="7436"/>
                        <a14:foregroundMark x1="49609" y1="8806" x2="49609" y2="8806"/>
                        <a14:foregroundMark x1="70117" y1="1566" x2="70117" y2="1566"/>
                        <a14:foregroundMark x1="70117" y1="57926" x2="70117" y2="57926"/>
                        <a14:foregroundMark x1="77148" y1="51272" x2="77148" y2="51272"/>
                        <a14:foregroundMark x1="32813" y1="15068" x2="33008" y2="15068"/>
                        <a14:foregroundMark x1="35156" y1="25636" x2="35156" y2="25636"/>
                        <a14:backgroundMark x1="14648" y1="75930" x2="17578" y2="77104"/>
                        <a14:backgroundMark x1="29688" y1="46771" x2="32031" y2="48337"/>
                        <a14:backgroundMark x1="28711" y1="48532" x2="30469" y2="51663"/>
                        <a14:backgroundMark x1="25977" y1="50881" x2="25000" y2="52250"/>
                        <a14:backgroundMark x1="41016" y1="51468" x2="42773" y2="53620"/>
                        <a14:backgroundMark x1="37500" y1="60861" x2="37500" y2="60861"/>
                        <a14:backgroundMark x1="27344" y1="67123" x2="27148" y2="67710"/>
                        <a14:backgroundMark x1="31641" y1="68493" x2="31641" y2="68493"/>
                        <a14:backgroundMark x1="34375" y1="65558" x2="34375" y2="65558"/>
                        <a14:backgroundMark x1="38672" y1="60861" x2="38672" y2="60861"/>
                        <a14:backgroundMark x1="36133" y1="63014" x2="36133" y2="63014"/>
                        <a14:backgroundMark x1="35352" y1="64188" x2="35352" y2="6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434" y="4952542"/>
            <a:ext cx="1909187" cy="190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79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EC68E4-A740-43FB-AB46-9D89347584E4}"/>
              </a:ext>
            </a:extLst>
          </p:cNvPr>
          <p:cNvSpPr/>
          <p:nvPr/>
        </p:nvSpPr>
        <p:spPr>
          <a:xfrm>
            <a:off x="0" y="0"/>
            <a:ext cx="12192000" cy="6861705"/>
          </a:xfrm>
          <a:prstGeom prst="rect">
            <a:avLst/>
          </a:prstGeom>
          <a:solidFill>
            <a:srgbClr val="821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AD07A9-7D0D-4034-824C-287A8FA1C3E4}"/>
              </a:ext>
            </a:extLst>
          </p:cNvPr>
          <p:cNvSpPr/>
          <p:nvPr/>
        </p:nvSpPr>
        <p:spPr>
          <a:xfrm>
            <a:off x="0" y="1"/>
            <a:ext cx="12192000" cy="1235946"/>
          </a:xfrm>
          <a:prstGeom prst="rect">
            <a:avLst/>
          </a:prstGeom>
          <a:solidFill>
            <a:srgbClr val="AF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146829DB-F6F4-463C-B382-E1FBE0171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4"/>
          <a:stretch/>
        </p:blipFill>
        <p:spPr>
          <a:xfrm>
            <a:off x="-251210" y="4953614"/>
            <a:ext cx="1909187" cy="190438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D68AF03-216B-4AA4-BF29-3EEDD761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64" y="68590"/>
            <a:ext cx="875914" cy="1008628"/>
          </a:xfrm>
          <a:prstGeom prst="rect">
            <a:avLst/>
          </a:prstGeom>
        </p:spPr>
      </p:pic>
      <p:pic>
        <p:nvPicPr>
          <p:cNvPr id="11" name="Picture 10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4D85D13F-E42B-4F60-8A1A-CAA9A4859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7" b="99167" l="7917" r="96250">
                        <a14:foregroundMark x1="26667" y1="19167" x2="31667" y2="28750"/>
                        <a14:foregroundMark x1="41250" y1="18750" x2="45417" y2="27083"/>
                        <a14:foregroundMark x1="46250" y1="17083" x2="52083" y2="32500"/>
                        <a14:foregroundMark x1="53750" y1="20417" x2="63333" y2="35833"/>
                        <a14:foregroundMark x1="67500" y1="27500" x2="67917" y2="42500"/>
                        <a14:foregroundMark x1="64583" y1="24583" x2="59583" y2="49583"/>
                        <a14:foregroundMark x1="59583" y1="49583" x2="58750" y2="50000"/>
                        <a14:foregroundMark x1="55000" y1="51250" x2="53750" y2="58750"/>
                        <a14:foregroundMark x1="46250" y1="51250" x2="39583" y2="60833"/>
                        <a14:foregroundMark x1="41667" y1="47917" x2="41667" y2="59167"/>
                        <a14:foregroundMark x1="40833" y1="49167" x2="43333" y2="56250"/>
                        <a14:foregroundMark x1="35000" y1="45833" x2="50000" y2="52083"/>
                        <a14:foregroundMark x1="54167" y1="48333" x2="51250" y2="55000"/>
                        <a14:foregroundMark x1="48333" y1="46667" x2="40833" y2="56667"/>
                        <a14:foregroundMark x1="32083" y1="49583" x2="31667" y2="59167"/>
                        <a14:foregroundMark x1="27083" y1="45833" x2="25833" y2="55417"/>
                        <a14:foregroundMark x1="25417" y1="46250" x2="23333" y2="58333"/>
                        <a14:foregroundMark x1="20833" y1="47917" x2="21667" y2="55833"/>
                        <a14:foregroundMark x1="18750" y1="45000" x2="22917" y2="50833"/>
                        <a14:foregroundMark x1="13750" y1="42917" x2="16667" y2="50833"/>
                        <a14:foregroundMark x1="15833" y1="45000" x2="18333" y2="51250"/>
                        <a14:foregroundMark x1="17083" y1="35833" x2="19167" y2="39167"/>
                        <a14:foregroundMark x1="17083" y1="28750" x2="19583" y2="35833"/>
                        <a14:foregroundMark x1="17917" y1="32083" x2="17917" y2="36667"/>
                        <a14:foregroundMark x1="23333" y1="12083" x2="23750" y2="19167"/>
                        <a14:foregroundMark x1="37500" y1="10833" x2="76975" y2="11730"/>
                        <a14:foregroundMark x1="60417" y1="10833" x2="65417" y2="26667"/>
                        <a14:foregroundMark x1="67083" y1="6667" x2="68333" y2="29167"/>
                        <a14:foregroundMark x1="68333" y1="29167" x2="67917" y2="30833"/>
                        <a14:foregroundMark x1="63333" y1="18750" x2="68750" y2="32500"/>
                        <a14:foregroundMark x1="72917" y1="30417" x2="75000" y2="32500"/>
                        <a14:foregroundMark x1="85000" y1="27500" x2="91250" y2="27917"/>
                        <a14:foregroundMark x1="92500" y1="21667" x2="92500" y2="29583"/>
                        <a14:foregroundMark x1="86667" y1="31667" x2="79583" y2="32500"/>
                        <a14:foregroundMark x1="79167" y1="32500" x2="86667" y2="32083"/>
                        <a14:foregroundMark x1="92917" y1="21667" x2="92917" y2="23750"/>
                        <a14:foregroundMark x1="93750" y1="18333" x2="93750" y2="20833"/>
                        <a14:foregroundMark x1="63333" y1="3333" x2="70000" y2="11250"/>
                        <a14:foregroundMark x1="74167" y1="3333" x2="73750" y2="5833"/>
                        <a14:foregroundMark x1="48750" y1="5000" x2="48333" y2="12083"/>
                        <a14:foregroundMark x1="7917" y1="10833" x2="7917" y2="10833"/>
                        <a14:foregroundMark x1="8750" y1="12083" x2="8750" y2="12083"/>
                        <a14:foregroundMark x1="8750" y1="12917" x2="8750" y2="12917"/>
                        <a14:foregroundMark x1="18750" y1="2083" x2="18750" y2="2083"/>
                        <a14:foregroundMark x1="41667" y1="28750" x2="41250" y2="45833"/>
                        <a14:foregroundMark x1="47083" y1="86250" x2="50000" y2="96667"/>
                        <a14:foregroundMark x1="58333" y1="98750" x2="58333" y2="98750"/>
                        <a14:foregroundMark x1="62917" y1="95000" x2="70833" y2="99583"/>
                        <a14:foregroundMark x1="39583" y1="95000" x2="33333" y2="99167"/>
                        <a14:foregroundMark x1="35000" y1="90000" x2="24583" y2="97500"/>
                        <a14:foregroundMark x1="21250" y1="92917" x2="20000" y2="97083"/>
                        <a14:foregroundMark x1="17500" y1="96667" x2="16667" y2="99167"/>
                        <a14:foregroundMark x1="33333" y1="90833" x2="37083" y2="92083"/>
                        <a14:foregroundMark x1="34583" y1="89167" x2="37083" y2="89167"/>
                        <a14:foregroundMark x1="34167" y1="86667" x2="39583" y2="86667"/>
                        <a14:foregroundMark x1="35417" y1="85417" x2="36667" y2="85417"/>
                        <a14:foregroundMark x1="36667" y1="84167" x2="36667" y2="84167"/>
                        <a14:foregroundMark x1="35417" y1="83750" x2="35417" y2="83750"/>
                        <a14:foregroundMark x1="35000" y1="83333" x2="34583" y2="83333"/>
                        <a14:foregroundMark x1="33750" y1="83333" x2="33333" y2="83750"/>
                        <a14:foregroundMark x1="31667" y1="84167" x2="29167" y2="85000"/>
                        <a14:foregroundMark x1="27083" y1="85833" x2="24583" y2="86667"/>
                        <a14:foregroundMark x1="22083" y1="87917" x2="20833" y2="88750"/>
                        <a14:foregroundMark x1="18333" y1="89583" x2="18333" y2="90000"/>
                        <a14:foregroundMark x1="17083" y1="92917" x2="16667" y2="94583"/>
                        <a14:foregroundMark x1="14167" y1="98333" x2="13750" y2="99167"/>
                        <a14:foregroundMark x1="13333" y1="96667" x2="13333" y2="96667"/>
                        <a14:foregroundMark x1="14583" y1="95417" x2="14583" y2="94167"/>
                        <a14:foregroundMark x1="15000" y1="92917" x2="15000" y2="92917"/>
                        <a14:foregroundMark x1="16250" y1="91250" x2="16250" y2="91250"/>
                        <a14:foregroundMark x1="90417" y1="37083" x2="90417" y2="37083"/>
                        <a14:foregroundMark x1="94583" y1="31667" x2="95417" y2="30833"/>
                        <a14:foregroundMark x1="96250" y1="23750" x2="96250" y2="22917"/>
                        <a14:foregroundMark x1="95417" y1="15833" x2="95000" y2="15417"/>
                        <a14:foregroundMark x1="90417" y1="20417" x2="88750" y2="21250"/>
                        <a14:foregroundMark x1="86250" y1="23333" x2="86250" y2="23333"/>
                        <a14:foregroundMark x1="84167" y1="23750" x2="84167" y2="23750"/>
                        <a14:foregroundMark x1="8333" y1="13333" x2="8333" y2="13333"/>
                        <a14:foregroundMark x1="53750" y1="79583" x2="53750" y2="79583"/>
                        <a14:foregroundMark x1="53333" y1="74167" x2="53333" y2="74167"/>
                        <a14:foregroundMark x1="52917" y1="75417" x2="52917" y2="75417"/>
                        <a14:foregroundMark x1="53750" y1="77500" x2="53750" y2="77500"/>
                        <a14:foregroundMark x1="55833" y1="72083" x2="55833" y2="72083"/>
                        <a14:foregroundMark x1="61667" y1="65417" x2="62500" y2="65417"/>
                        <a14:foregroundMark x1="64167" y1="62500" x2="65000" y2="62083"/>
                        <a14:foregroundMark x1="77500" y1="11667" x2="77500" y2="11667"/>
                        <a14:foregroundMark x1="77083" y1="3750" x2="77083" y2="3750"/>
                        <a14:foregroundMark x1="41667" y1="81667" x2="41667" y2="81667"/>
                        <a14:foregroundMark x1="20417" y1="57083" x2="20417" y2="57083"/>
                        <a14:foregroundMark x1="21667" y1="62083" x2="22083" y2="62500"/>
                        <a14:foregroundMark x1="26667" y1="70417" x2="27083" y2="70833"/>
                        <a14:foregroundMark x1="35000" y1="76250" x2="35000" y2="76250"/>
                        <a14:foregroundMark x1="10000" y1="39167" x2="10000" y2="38333"/>
                        <a14:backgroundMark x1="66250" y1="73333" x2="78333" y2="75417"/>
                        <a14:backgroundMark x1="85833" y1="11667" x2="85833" y2="15000"/>
                        <a14:backgroundMark x1="85833" y1="10417" x2="85833" y2="11667"/>
                        <a14:backgroundMark x1="63750" y1="77083" x2="63750" y2="77083"/>
                        <a14:backgroundMark x1="35417" y1="79583" x2="35417" y2="7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33"/>
            <a:ext cx="1238081" cy="1238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56CBB-ADB1-472C-B0B2-703318555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6" b="98239" l="0" r="93750">
                        <a14:foregroundMark x1="49805" y1="35616" x2="57422" y2="50685"/>
                        <a14:foregroundMark x1="56445" y1="37573" x2="56445" y2="45401"/>
                        <a14:foregroundMark x1="56445" y1="45401" x2="56445" y2="45401"/>
                        <a14:foregroundMark x1="55859" y1="30137" x2="57227" y2="46967"/>
                        <a14:foregroundMark x1="57227" y1="46967" x2="57227" y2="46967"/>
                        <a14:foregroundMark x1="55859" y1="47162" x2="58984" y2="61252"/>
                        <a14:foregroundMark x1="60938" y1="53620" x2="61914" y2="59295"/>
                        <a14:foregroundMark x1="55273" y1="6849" x2="55273" y2="6849"/>
                        <a14:foregroundMark x1="63477" y1="2153" x2="63477" y2="2153"/>
                        <a14:foregroundMark x1="57031" y1="1566" x2="57031" y2="1566"/>
                        <a14:foregroundMark x1="37695" y1="12524" x2="37695" y2="12524"/>
                        <a14:foregroundMark x1="35742" y1="19569" x2="38672" y2="22505"/>
                        <a14:foregroundMark x1="41602" y1="26027" x2="43750" y2="26223"/>
                        <a14:foregroundMark x1="36328" y1="11937" x2="36328" y2="11937"/>
                        <a14:foregroundMark x1="52539" y1="62622" x2="61719" y2="91585"/>
                        <a14:foregroundMark x1="55078" y1="67319" x2="62695" y2="97847"/>
                        <a14:foregroundMark x1="55273" y1="88258" x2="53906" y2="95890"/>
                        <a14:foregroundMark x1="66797" y1="73581" x2="68945" y2="79452"/>
                        <a14:foregroundMark x1="65430" y1="64775" x2="65430" y2="64775"/>
                        <a14:foregroundMark x1="61523" y1="63014" x2="61523" y2="63014"/>
                        <a14:foregroundMark x1="63672" y1="64579" x2="63672" y2="64579"/>
                        <a14:foregroundMark x1="62891" y1="63796" x2="62891" y2="63796"/>
                        <a14:foregroundMark x1="54492" y1="58708" x2="57031" y2="64971"/>
                        <a14:foregroundMark x1="52539" y1="55969" x2="52148" y2="60274"/>
                        <a14:foregroundMark x1="75000" y1="36399" x2="75586" y2="45205"/>
                        <a14:foregroundMark x1="70508" y1="33464" x2="68945" y2="40313"/>
                        <a14:foregroundMark x1="66797" y1="36204" x2="66602" y2="45010"/>
                        <a14:foregroundMark x1="66602" y1="45010" x2="66016" y2="46184"/>
                        <a14:foregroundMark x1="43555" y1="41879" x2="43555" y2="41879"/>
                        <a14:foregroundMark x1="89453" y1="27397" x2="82813" y2="32485"/>
                        <a14:foregroundMark x1="82813" y1="32485" x2="82617" y2="32485"/>
                        <a14:foregroundMark x1="92969" y1="17808" x2="93945" y2="20939"/>
                        <a14:foregroundMark x1="89844" y1="15460" x2="89844" y2="15460"/>
                        <a14:foregroundMark x1="89648" y1="14090" x2="89648" y2="14090"/>
                        <a14:foregroundMark x1="6250" y1="75734" x2="5664" y2="75734"/>
                        <a14:foregroundMark x1="195" y1="75538" x2="1563" y2="75930"/>
                        <a14:foregroundMark x1="32813" y1="98239" x2="32813" y2="98239"/>
                        <a14:foregroundMark x1="19336" y1="90802" x2="19336" y2="90802"/>
                        <a14:foregroundMark x1="13672" y1="83170" x2="13672" y2="83170"/>
                        <a14:foregroundMark x1="9570" y1="80235" x2="9570" y2="80235"/>
                        <a14:foregroundMark x1="3516" y1="73973" x2="3516" y2="73973"/>
                        <a14:foregroundMark x1="11523" y1="77299" x2="12109" y2="77691"/>
                        <a14:foregroundMark x1="25977" y1="76712" x2="25977" y2="76712"/>
                        <a14:foregroundMark x1="25586" y1="75538" x2="25586" y2="75538"/>
                        <a14:foregroundMark x1="24023" y1="78278" x2="24023" y2="78278"/>
                        <a14:foregroundMark x1="22656" y1="78865" x2="22656" y2="78865"/>
                        <a14:foregroundMark x1="20313" y1="79452" x2="20313" y2="79452"/>
                        <a14:foregroundMark x1="16016" y1="79452" x2="16016" y2="79452"/>
                        <a14:foregroundMark x1="12305" y1="77495" x2="11914" y2="77104"/>
                        <a14:foregroundMark x1="5078" y1="78278" x2="5078" y2="78278"/>
                        <a14:foregroundMark x1="2344" y1="74168" x2="2344" y2="74168"/>
                        <a14:foregroundMark x1="7422" y1="74560" x2="7422" y2="74560"/>
                        <a14:foregroundMark x1="7813" y1="74364" x2="7813" y2="74364"/>
                        <a14:foregroundMark x1="8594" y1="74755" x2="8594" y2="74755"/>
                        <a14:foregroundMark x1="10742" y1="76321" x2="10742" y2="76321"/>
                        <a14:foregroundMark x1="11719" y1="76712" x2="11719" y2="76712"/>
                        <a14:foregroundMark x1="11133" y1="75930" x2="10547" y2="75734"/>
                        <a14:foregroundMark x1="9180" y1="74755" x2="8789" y2="74560"/>
                        <a14:foregroundMark x1="7422" y1="74168" x2="7422" y2="74168"/>
                        <a14:foregroundMark x1="5469" y1="74168" x2="6250" y2="74168"/>
                        <a14:foregroundMark x1="6250" y1="73777" x2="6250" y2="73777"/>
                        <a14:foregroundMark x1="13672" y1="78865" x2="13672" y2="78865"/>
                        <a14:foregroundMark x1="13672" y1="78082" x2="13672" y2="78082"/>
                        <a14:foregroundMark x1="19727" y1="79256" x2="19727" y2="79256"/>
                        <a14:foregroundMark x1="21289" y1="79256" x2="21289" y2="79256"/>
                        <a14:foregroundMark x1="42773" y1="82779" x2="42773" y2="82779"/>
                        <a14:foregroundMark x1="39844" y1="33659" x2="39844" y2="33659"/>
                        <a14:foregroundMark x1="36133" y1="32877" x2="36133" y2="32877"/>
                        <a14:foregroundMark x1="34375" y1="24658" x2="34375" y2="24658"/>
                        <a14:foregroundMark x1="41211" y1="32681" x2="41211" y2="32681"/>
                        <a14:foregroundMark x1="41211" y1="31311" x2="41211" y2="31311"/>
                        <a14:foregroundMark x1="40234" y1="27984" x2="40234" y2="27984"/>
                        <a14:foregroundMark x1="37695" y1="8806" x2="37695" y2="8806"/>
                        <a14:foregroundMark x1="40820" y1="7241" x2="40820" y2="7241"/>
                        <a14:foregroundMark x1="41016" y1="6262" x2="41016" y2="6262"/>
                        <a14:foregroundMark x1="38867" y1="7436" x2="38867" y2="7436"/>
                        <a14:foregroundMark x1="49609" y1="8806" x2="49609" y2="8806"/>
                        <a14:foregroundMark x1="70117" y1="1566" x2="70117" y2="1566"/>
                        <a14:foregroundMark x1="70117" y1="57926" x2="70117" y2="57926"/>
                        <a14:foregroundMark x1="77148" y1="51272" x2="77148" y2="51272"/>
                        <a14:foregroundMark x1="32813" y1="15068" x2="33008" y2="15068"/>
                        <a14:foregroundMark x1="35156" y1="25636" x2="35156" y2="25636"/>
                        <a14:backgroundMark x1="14648" y1="75930" x2="17578" y2="77104"/>
                        <a14:backgroundMark x1="29688" y1="46771" x2="32031" y2="48337"/>
                        <a14:backgroundMark x1="28711" y1="48532" x2="30469" y2="51663"/>
                        <a14:backgroundMark x1="25977" y1="50881" x2="25000" y2="52250"/>
                        <a14:backgroundMark x1="41016" y1="51468" x2="42773" y2="53620"/>
                        <a14:backgroundMark x1="37500" y1="60861" x2="37500" y2="60861"/>
                        <a14:backgroundMark x1="27344" y1="67123" x2="27148" y2="67710"/>
                        <a14:backgroundMark x1="31641" y1="68493" x2="31641" y2="68493"/>
                        <a14:backgroundMark x1="34375" y1="65558" x2="34375" y2="65558"/>
                        <a14:backgroundMark x1="38672" y1="60861" x2="38672" y2="60861"/>
                        <a14:backgroundMark x1="36133" y1="63014" x2="36133" y2="63014"/>
                        <a14:backgroundMark x1="35352" y1="64188" x2="35352" y2="6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813" y="4952542"/>
            <a:ext cx="1909187" cy="1905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F0FD-1D48-40C4-BC86-4A6DF85654A4}"/>
              </a:ext>
            </a:extLst>
          </p:cNvPr>
          <p:cNvSpPr txBox="1"/>
          <p:nvPr/>
        </p:nvSpPr>
        <p:spPr>
          <a:xfrm>
            <a:off x="3413760" y="201408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4</a:t>
            </a:r>
            <a:endParaRPr lang="vi-VN" sz="4800" b="1"/>
          </a:p>
        </p:txBody>
      </p:sp>
    </p:spTree>
    <p:extLst>
      <p:ext uri="{BB962C8B-B14F-4D97-AF65-F5344CB8AC3E}">
        <p14:creationId xmlns:p14="http://schemas.microsoft.com/office/powerpoint/2010/main" val="1753217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947E2-87AD-4B3D-826A-8D8608B5A99B}"/>
              </a:ext>
            </a:extLst>
          </p:cNvPr>
          <p:cNvSpPr/>
          <p:nvPr/>
        </p:nvSpPr>
        <p:spPr>
          <a:xfrm>
            <a:off x="1" y="0"/>
            <a:ext cx="12188952" cy="6858000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72D84-EBB7-4111-9E64-874EDD62103E}"/>
              </a:ext>
            </a:extLst>
          </p:cNvPr>
          <p:cNvSpPr/>
          <p:nvPr/>
        </p:nvSpPr>
        <p:spPr>
          <a:xfrm rot="16200000">
            <a:off x="5408677" y="-5408677"/>
            <a:ext cx="1371601" cy="12188953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60172-B89A-422C-85D7-18AC177AB6A9}"/>
              </a:ext>
            </a:extLst>
          </p:cNvPr>
          <p:cNvSpPr/>
          <p:nvPr/>
        </p:nvSpPr>
        <p:spPr>
          <a:xfrm rot="16200000">
            <a:off x="5716524" y="382522"/>
            <a:ext cx="761999" cy="12188953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610752D-3AA6-42A4-BE88-9842B9822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5" b="91171" l="10000" r="90000">
                        <a14:foregroundMark x1="32073" y1="61228" x2="32317" y2="63532"/>
                        <a14:foregroundMark x1="34268" y1="59885" x2="34268" y2="61996"/>
                        <a14:foregroundMark x1="48049" y1="91171" x2="48049" y2="91171"/>
                        <a14:foregroundMark x1="29878" y1="9405" x2="29878" y2="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19276"/>
          <a:stretch/>
        </p:blipFill>
        <p:spPr>
          <a:xfrm rot="466836" flipH="1">
            <a:off x="21560" y="4888080"/>
            <a:ext cx="2070633" cy="2067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A1BF457-6F21-4DF4-AAD3-EEC8F0F3B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5" b="99576" l="8475" r="89831">
                        <a14:foregroundMark x1="9322" y1="20339" x2="11441" y2="22881"/>
                        <a14:foregroundMark x1="22881" y1="36441" x2="22881" y2="38983"/>
                        <a14:foregroundMark x1="12288" y1="37712" x2="12712" y2="39407"/>
                        <a14:foregroundMark x1="31780" y1="3814" x2="33475" y2="19492"/>
                        <a14:foregroundMark x1="87288" y1="11017" x2="83475" y2="22034"/>
                        <a14:foregroundMark x1="88136" y1="1695" x2="88136" y2="1695"/>
                        <a14:foregroundMark x1="49576" y1="37712" x2="58051" y2="54661"/>
                        <a14:foregroundMark x1="58898" y1="39407" x2="66949" y2="57203"/>
                        <a14:foregroundMark x1="67373" y1="43644" x2="73305" y2="75424"/>
                        <a14:foregroundMark x1="71186" y1="65254" x2="72034" y2="91102"/>
                        <a14:foregroundMark x1="61441" y1="73305" x2="61441" y2="90254"/>
                        <a14:foregroundMark x1="55932" y1="77119" x2="55508" y2="99153"/>
                        <a14:foregroundMark x1="55508" y1="99153" x2="55508" y2="99153"/>
                        <a14:foregroundMark x1="43220" y1="79661" x2="43220" y2="90678"/>
                        <a14:foregroundMark x1="33475" y1="86441" x2="31356" y2="90678"/>
                        <a14:foregroundMark x1="26271" y1="86017" x2="20339" y2="96186"/>
                        <a14:foregroundMark x1="17373" y1="85169" x2="12288" y2="92373"/>
                        <a14:foregroundMark x1="25847" y1="77966" x2="25847" y2="82627"/>
                        <a14:foregroundMark x1="29237" y1="61017" x2="30085" y2="72034"/>
                        <a14:foregroundMark x1="32627" y1="57203" x2="31780" y2="64407"/>
                        <a14:foregroundMark x1="37712" y1="32203" x2="36864" y2="47881"/>
                        <a14:foregroundMark x1="34322" y1="40678" x2="29237" y2="48729"/>
                        <a14:foregroundMark x1="24576" y1="44068" x2="22034" y2="51271"/>
                        <a14:foregroundMark x1="24576" y1="63136" x2="26271" y2="80932"/>
                        <a14:foregroundMark x1="26695" y1="63983" x2="25847" y2="82203"/>
                        <a14:foregroundMark x1="35593" y1="59746" x2="42373" y2="77119"/>
                        <a14:foregroundMark x1="45339" y1="45763" x2="54661" y2="75424"/>
                        <a14:foregroundMark x1="54237" y1="74576" x2="57627" y2="90254"/>
                        <a14:foregroundMark x1="63983" y1="95763" x2="66949" y2="99153"/>
                        <a14:foregroundMark x1="46610" y1="97458" x2="46610" y2="99576"/>
                        <a14:foregroundMark x1="35169" y1="2542" x2="35169" y2="2542"/>
                        <a14:backgroundMark x1="73729" y1="8051" x2="75847" y2="10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81" y="0"/>
            <a:ext cx="1371601" cy="137160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8FD32B1-09F2-4C96-B507-38BC353C1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29" b="99818" l="6371" r="88417">
                        <a14:foregroundMark x1="29151" y1="30419" x2="31274" y2="40984"/>
                        <a14:foregroundMark x1="20849" y1="23315" x2="29730" y2="34973"/>
                        <a14:foregroundMark x1="23938" y1="21494" x2="25869" y2="32423"/>
                        <a14:foregroundMark x1="29151" y1="21129" x2="32625" y2="33880"/>
                        <a14:foregroundMark x1="30502" y1="18579" x2="46332" y2="27505"/>
                        <a14:foregroundMark x1="46332" y1="27505" x2="46525" y2="27505"/>
                        <a14:foregroundMark x1="41699" y1="21494" x2="51931" y2="26958"/>
                        <a14:foregroundMark x1="46139" y1="22587" x2="53089" y2="27869"/>
                        <a14:foregroundMark x1="53475" y1="19308" x2="59846" y2="29872"/>
                        <a14:foregroundMark x1="59846" y1="19308" x2="64093" y2="31330"/>
                        <a14:foregroundMark x1="64865" y1="28962" x2="65637" y2="37158"/>
                        <a14:foregroundMark x1="65251" y1="33880" x2="63707" y2="48816"/>
                        <a14:foregroundMark x1="63707" y1="48816" x2="63707" y2="48816"/>
                        <a14:foregroundMark x1="70077" y1="33880" x2="70463" y2="38616"/>
                        <a14:foregroundMark x1="70077" y1="27869" x2="70077" y2="34791"/>
                        <a14:foregroundMark x1="65251" y1="16393" x2="66988" y2="24408"/>
                        <a14:foregroundMark x1="49421" y1="11840" x2="46718" y2="14208"/>
                        <a14:foregroundMark x1="34363" y1="5829" x2="34363" y2="5829"/>
                        <a14:foregroundMark x1="14286" y1="44444" x2="13707" y2="47723"/>
                        <a14:foregroundMark x1="12741" y1="50638" x2="15251" y2="52277"/>
                        <a14:foregroundMark x1="16216" y1="60838" x2="30116" y2="64481"/>
                        <a14:foregroundMark x1="39768" y1="66302" x2="41313" y2="75774"/>
                        <a14:foregroundMark x1="40734" y1="69581" x2="39575" y2="83242"/>
                        <a14:foregroundMark x1="39575" y1="83242" x2="39382" y2="83424"/>
                        <a14:foregroundMark x1="37452" y1="83424" x2="34749" y2="91803"/>
                        <a14:foregroundMark x1="32625" y1="80328" x2="32819" y2="91621"/>
                        <a14:foregroundMark x1="28958" y1="84882" x2="27413" y2="93260"/>
                        <a14:foregroundMark x1="27413" y1="91257" x2="27413" y2="97996"/>
                        <a14:foregroundMark x1="28958" y1="98725" x2="30309" y2="99089"/>
                        <a14:foregroundMark x1="40154" y1="89982" x2="41313" y2="95993"/>
                        <a14:foregroundMark x1="41506" y1="71038" x2="44788" y2="83607"/>
                        <a14:foregroundMark x1="49614" y1="74499" x2="51158" y2="83060"/>
                        <a14:foregroundMark x1="52317" y1="88889" x2="52510" y2="91803"/>
                        <a14:foregroundMark x1="55598" y1="81967" x2="55598" y2="92532"/>
                        <a14:foregroundMark x1="48649" y1="68488" x2="48649" y2="73588"/>
                        <a14:foregroundMark x1="30695" y1="59745" x2="31467" y2="70128"/>
                        <a14:foregroundMark x1="35907" y1="62842" x2="37259" y2="71949"/>
                        <a14:foregroundMark x1="22973" y1="63388" x2="24131" y2="66485"/>
                        <a14:foregroundMark x1="11004" y1="26412" x2="10232" y2="28051"/>
                        <a14:foregroundMark x1="8880" y1="30419" x2="8880" y2="30419"/>
                        <a14:foregroundMark x1="9459" y1="31330" x2="9459" y2="31330"/>
                        <a14:foregroundMark x1="7336" y1="24590" x2="7336" y2="24590"/>
                        <a14:foregroundMark x1="34942" y1="29508" x2="37452" y2="47905"/>
                        <a14:foregroundMark x1="28958" y1="41530" x2="29730" y2="52095"/>
                        <a14:foregroundMark x1="27799" y1="39709" x2="28185" y2="48816"/>
                        <a14:foregroundMark x1="26448" y1="40073" x2="26448" y2="48452"/>
                        <a14:foregroundMark x1="27799" y1="38798" x2="30309" y2="45902"/>
                        <a14:foregroundMark x1="49807" y1="37705" x2="50386" y2="47177"/>
                        <a14:foregroundMark x1="53089" y1="37341" x2="53668" y2="46812"/>
                        <a14:foregroundMark x1="62355" y1="55738" x2="62355" y2="57559"/>
                        <a14:foregroundMark x1="61004" y1="58470" x2="61004" y2="58470"/>
                        <a14:foregroundMark x1="59459" y1="59199" x2="59459" y2="59199"/>
                        <a14:foregroundMark x1="57722" y1="59927" x2="57722" y2="59927"/>
                        <a14:foregroundMark x1="55985" y1="60838" x2="55792" y2="60838"/>
                        <a14:foregroundMark x1="50965" y1="63570" x2="50772" y2="63752"/>
                        <a14:foregroundMark x1="50000" y1="64481" x2="50000" y2="64481"/>
                        <a14:foregroundMark x1="44208" y1="65938" x2="44208" y2="65938"/>
                        <a14:foregroundMark x1="43629" y1="66849" x2="43629" y2="66849"/>
                        <a14:foregroundMark x1="45560" y1="66120" x2="45753" y2="66120"/>
                        <a14:foregroundMark x1="47297" y1="65574" x2="47683" y2="65574"/>
                        <a14:foregroundMark x1="49421" y1="64663" x2="49421" y2="64663"/>
                        <a14:foregroundMark x1="51158" y1="63752" x2="51351" y2="63570"/>
                        <a14:foregroundMark x1="52896" y1="63024" x2="52896" y2="63024"/>
                        <a14:foregroundMark x1="54054" y1="62295" x2="54247" y2="62295"/>
                        <a14:foregroundMark x1="55985" y1="61384" x2="47683" y2="65209"/>
                        <a14:foregroundMark x1="54247" y1="62113" x2="52317" y2="62659"/>
                        <a14:foregroundMark x1="50965" y1="63570" x2="51737" y2="63206"/>
                        <a14:foregroundMark x1="51737" y1="63206" x2="51737" y2="63206"/>
                        <a14:foregroundMark x1="51737" y1="63570" x2="51737" y2="63570"/>
                        <a14:foregroundMark x1="52124" y1="63752" x2="52124" y2="63752"/>
                        <a14:foregroundMark x1="54054" y1="62659" x2="53089" y2="63206"/>
                        <a14:foregroundMark x1="51351" y1="64117" x2="51158" y2="64299"/>
                        <a14:foregroundMark x1="72587" y1="46266" x2="72587" y2="46266"/>
                        <a14:foregroundMark x1="71815" y1="44991" x2="71815" y2="44991"/>
                        <a14:foregroundMark x1="72008" y1="44809" x2="72394" y2="48087"/>
                        <a14:foregroundMark x1="71429" y1="51002" x2="70656" y2="52277"/>
                        <a14:foregroundMark x1="69112" y1="53552" x2="67761" y2="55009"/>
                        <a14:foregroundMark x1="66602" y1="56102" x2="66602" y2="56102"/>
                        <a14:foregroundMark x1="67375" y1="55191" x2="67954" y2="54827"/>
                        <a14:foregroundMark x1="68533" y1="54281" x2="69112" y2="54281"/>
                        <a14:foregroundMark x1="69498" y1="54281" x2="70077" y2="53916"/>
                        <a14:foregroundMark x1="70656" y1="53188" x2="71042" y2="52823"/>
                        <a14:foregroundMark x1="71622" y1="51366" x2="72201" y2="50455"/>
                        <a14:foregroundMark x1="72587" y1="49362" x2="72780" y2="49180"/>
                        <a14:foregroundMark x1="72780" y1="46084" x2="72780" y2="46084"/>
                        <a14:foregroundMark x1="72201" y1="44262" x2="72201" y2="44262"/>
                        <a14:foregroundMark x1="68726" y1="54645" x2="68726" y2="54645"/>
                        <a14:foregroundMark x1="59073" y1="10200" x2="59073" y2="10200"/>
                        <a14:foregroundMark x1="75290" y1="36976" x2="75290" y2="36976"/>
                        <a14:foregroundMark x1="73938" y1="40437" x2="73938" y2="40437"/>
                        <a14:foregroundMark x1="72780" y1="42623" x2="72780" y2="42623"/>
                        <a14:foregroundMark x1="74324" y1="40437" x2="74324" y2="40437"/>
                        <a14:foregroundMark x1="73552" y1="41712" x2="73552" y2="41712"/>
                        <a14:foregroundMark x1="8880" y1="32605" x2="8880" y2="32605"/>
                        <a14:foregroundMark x1="7915" y1="33333" x2="7915" y2="33333"/>
                        <a14:foregroundMark x1="6371" y1="28051" x2="6371" y2="28051"/>
                        <a14:foregroundMark x1="15058" y1="42441" x2="15058" y2="42441"/>
                        <a14:foregroundMark x1="15637" y1="40255" x2="15637" y2="40255"/>
                        <a14:foregroundMark x1="15637" y1="39526" x2="15637" y2="39526"/>
                        <a14:foregroundMark x1="16023" y1="38616" x2="15830" y2="39344"/>
                        <a14:foregroundMark x1="15444" y1="41348" x2="15444" y2="41530"/>
                        <a14:foregroundMark x1="15058" y1="41166" x2="15251" y2="40619"/>
                        <a14:foregroundMark x1="15251" y1="40437" x2="15444" y2="40255"/>
                        <a14:foregroundMark x1="14672" y1="41712" x2="14672" y2="41712"/>
                        <a14:foregroundMark x1="15058" y1="40073" x2="15058" y2="40073"/>
                        <a14:foregroundMark x1="11583" y1="46995" x2="11583" y2="46995"/>
                        <a14:foregroundMark x1="12741" y1="44444" x2="12934" y2="44444"/>
                        <a14:foregroundMark x1="13707" y1="43534" x2="13707" y2="43534"/>
                        <a14:foregroundMark x1="14479" y1="42805" x2="13127" y2="44080"/>
                        <a14:foregroundMark x1="13320" y1="43898" x2="12548" y2="44809"/>
                        <a14:foregroundMark x1="13320" y1="43534" x2="13320" y2="43534"/>
                        <a14:foregroundMark x1="13707" y1="43352" x2="13707" y2="43352"/>
                        <a14:foregroundMark x1="14093" y1="42805" x2="13900" y2="42987"/>
                        <a14:foregroundMark x1="13514" y1="43169" x2="13514" y2="43169"/>
                        <a14:foregroundMark x1="12355" y1="44991" x2="12355" y2="46084"/>
                        <a14:foregroundMark x1="12355" y1="46630" x2="12355" y2="47177"/>
                        <a14:foregroundMark x1="12355" y1="47541" x2="12162" y2="47905"/>
                        <a14:foregroundMark x1="11776" y1="49180" x2="11776" y2="49180"/>
                        <a14:foregroundMark x1="11776" y1="49909" x2="11776" y2="49909"/>
                        <a14:foregroundMark x1="17181" y1="62477" x2="17181" y2="62477"/>
                        <a14:foregroundMark x1="16409" y1="62113" x2="16023" y2="61566"/>
                        <a14:foregroundMark x1="15251" y1="60109" x2="14865" y2="59927"/>
                        <a14:foregroundMark x1="14286" y1="59563" x2="14286" y2="59563"/>
                        <a14:foregroundMark x1="13514" y1="59381" x2="13514" y2="59381"/>
                        <a14:foregroundMark x1="12934" y1="57923" x2="12934" y2="57377"/>
                        <a14:foregroundMark x1="12355" y1="55920" x2="12355" y2="55556"/>
                        <a14:foregroundMark x1="12355" y1="54463" x2="12741" y2="53916"/>
                        <a14:foregroundMark x1="22587" y1="65938" x2="22587" y2="65756"/>
                        <a14:foregroundMark x1="21042" y1="64845" x2="19691" y2="64481"/>
                        <a14:foregroundMark x1="17954" y1="63206" x2="17954" y2="63206"/>
                        <a14:foregroundMark x1="28185" y1="66849" x2="27799" y2="66849"/>
                        <a14:foregroundMark x1="30116" y1="70674" x2="30116" y2="70674"/>
                        <a14:foregroundMark x1="30116" y1="69581" x2="30116" y2="69581"/>
                        <a14:foregroundMark x1="28958" y1="72313" x2="28958" y2="72860"/>
                        <a14:foregroundMark x1="29923" y1="70674" x2="29923" y2="70674"/>
                        <a14:foregroundMark x1="29537" y1="70310" x2="29537" y2="70674"/>
                        <a14:foregroundMark x1="29151" y1="72313" x2="29151" y2="72313"/>
                        <a14:foregroundMark x1="29344" y1="71220" x2="29537" y2="70674"/>
                        <a14:foregroundMark x1="29537" y1="70310" x2="29730" y2="70128"/>
                        <a14:foregroundMark x1="30116" y1="69763" x2="29344" y2="70310"/>
                        <a14:foregroundMark x1="27992" y1="73770" x2="27799" y2="74135"/>
                        <a14:foregroundMark x1="26641" y1="74317" x2="26448" y2="74681"/>
                        <a14:foregroundMark x1="25483" y1="75592" x2="24903" y2="76503"/>
                        <a14:foregroundMark x1="26255" y1="74317" x2="26255" y2="74317"/>
                        <a14:foregroundMark x1="26834" y1="73588" x2="27799" y2="73224"/>
                        <a14:foregroundMark x1="28378" y1="72860" x2="28378" y2="72860"/>
                        <a14:foregroundMark x1="25869" y1="77049" x2="25097" y2="78506"/>
                        <a14:foregroundMark x1="24710" y1="77778" x2="24517" y2="80328"/>
                        <a14:foregroundMark x1="24324" y1="81603" x2="24324" y2="82332"/>
                        <a14:foregroundMark x1="23552" y1="85792" x2="23552" y2="88707"/>
                        <a14:foregroundMark x1="23745" y1="83424" x2="23938" y2="85428"/>
                        <a14:foregroundMark x1="23938" y1="86157" x2="23745" y2="92532"/>
                        <a14:foregroundMark x1="23938" y1="93443" x2="23938" y2="94718"/>
                        <a14:foregroundMark x1="23552" y1="92714" x2="23552" y2="98361"/>
                        <a14:foregroundMark x1="23552" y1="99271" x2="23552" y2="99636"/>
                        <a14:foregroundMark x1="24710" y1="99636" x2="25869" y2="99818"/>
                        <a14:foregroundMark x1="26062" y1="74499" x2="26062" y2="74499"/>
                        <a14:foregroundMark x1="55598" y1="68852" x2="56564" y2="73042"/>
                        <a14:foregroundMark x1="56564" y1="74499" x2="56950" y2="74681"/>
                        <a14:foregroundMark x1="56757" y1="69763" x2="56757" y2="69763"/>
                        <a14:foregroundMark x1="55792" y1="68670" x2="55792" y2="68670"/>
                        <a14:foregroundMark x1="57722" y1="70492" x2="57722" y2="70856"/>
                        <a14:foregroundMark x1="56950" y1="70856" x2="56950" y2="71585"/>
                        <a14:foregroundMark x1="57143" y1="73406" x2="57336" y2="73953"/>
                        <a14:foregroundMark x1="58494" y1="76503" x2="58687" y2="77231"/>
                        <a14:foregroundMark x1="59073" y1="78142" x2="59459" y2="79417"/>
                        <a14:foregroundMark x1="57722" y1="75228" x2="59073" y2="77231"/>
                        <a14:foregroundMark x1="57722" y1="74317" x2="58687" y2="76321"/>
                        <a14:foregroundMark x1="59459" y1="79417" x2="59846" y2="81056"/>
                        <a14:foregroundMark x1="59846" y1="81421" x2="59846" y2="83607"/>
                        <a14:foregroundMark x1="59846" y1="83789" x2="59846" y2="84517"/>
                        <a14:foregroundMark x1="59846" y1="85246" x2="59846" y2="86339"/>
                        <a14:foregroundMark x1="60039" y1="87614" x2="60232" y2="88889"/>
                        <a14:foregroundMark x1="60811" y1="86157" x2="60811" y2="87796"/>
                        <a14:foregroundMark x1="60425" y1="89982" x2="60425" y2="91439"/>
                        <a14:foregroundMark x1="60425" y1="92532" x2="60425" y2="94718"/>
                        <a14:foregroundMark x1="60232" y1="94353" x2="60618" y2="98725"/>
                        <a14:foregroundMark x1="60618" y1="99818" x2="60618" y2="99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8857" y="-18573"/>
            <a:ext cx="1371600" cy="1390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7B5892-BB89-4B38-8DDC-AD972D0BD561}"/>
              </a:ext>
            </a:extLst>
          </p:cNvPr>
          <p:cNvSpPr txBox="1"/>
          <p:nvPr/>
        </p:nvSpPr>
        <p:spPr>
          <a:xfrm>
            <a:off x="3568991" y="275771"/>
            <a:ext cx="505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KẾT LUẬN</a:t>
            </a:r>
            <a:endParaRPr lang="vi-VN" sz="4800" b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D74D6E-2781-473F-A1B8-D9143531C80F}"/>
              </a:ext>
            </a:extLst>
          </p:cNvPr>
          <p:cNvGrpSpPr/>
          <p:nvPr/>
        </p:nvGrpSpPr>
        <p:grpSpPr>
          <a:xfrm>
            <a:off x="5036457" y="1730828"/>
            <a:ext cx="6908800" cy="4005943"/>
            <a:chOff x="4760686" y="1741714"/>
            <a:chExt cx="6908800" cy="400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498C4E-5AA8-4B40-9247-081071D9EA22}"/>
                </a:ext>
              </a:extLst>
            </p:cNvPr>
            <p:cNvSpPr/>
            <p:nvPr/>
          </p:nvSpPr>
          <p:spPr>
            <a:xfrm>
              <a:off x="4760686" y="1741714"/>
              <a:ext cx="6908800" cy="4005943"/>
            </a:xfrm>
            <a:prstGeom prst="rect">
              <a:avLst/>
            </a:prstGeom>
            <a:solidFill>
              <a:srgbClr val="A19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97DD16-F0CF-4ACF-B61F-58340BFEF024}"/>
                </a:ext>
              </a:extLst>
            </p:cNvPr>
            <p:cNvSpPr/>
            <p:nvPr/>
          </p:nvSpPr>
          <p:spPr>
            <a:xfrm>
              <a:off x="4949371" y="1926773"/>
              <a:ext cx="6545943" cy="3661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CHÈN VIDEO VÀO</a:t>
              </a:r>
              <a:endParaRPr lang="vi-VN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376951D-99B1-4A25-9B69-A83F15AEF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66" b="98239" l="0" r="93750">
                        <a14:foregroundMark x1="49805" y1="35616" x2="57422" y2="50685"/>
                        <a14:foregroundMark x1="56445" y1="37573" x2="56445" y2="45401"/>
                        <a14:foregroundMark x1="56445" y1="45401" x2="56445" y2="45401"/>
                        <a14:foregroundMark x1="55859" y1="30137" x2="57227" y2="46967"/>
                        <a14:foregroundMark x1="57227" y1="46967" x2="57227" y2="46967"/>
                        <a14:foregroundMark x1="55859" y1="47162" x2="58984" y2="61252"/>
                        <a14:foregroundMark x1="60938" y1="53620" x2="61914" y2="59295"/>
                        <a14:foregroundMark x1="55273" y1="6849" x2="55273" y2="6849"/>
                        <a14:foregroundMark x1="63477" y1="2153" x2="63477" y2="2153"/>
                        <a14:foregroundMark x1="57031" y1="1566" x2="57031" y2="1566"/>
                        <a14:foregroundMark x1="37695" y1="12524" x2="37695" y2="12524"/>
                        <a14:foregroundMark x1="35742" y1="19569" x2="38672" y2="22505"/>
                        <a14:foregroundMark x1="41602" y1="26027" x2="43750" y2="26223"/>
                        <a14:foregroundMark x1="36328" y1="11937" x2="36328" y2="11937"/>
                        <a14:foregroundMark x1="52539" y1="62622" x2="61719" y2="91585"/>
                        <a14:foregroundMark x1="55078" y1="67319" x2="62695" y2="97847"/>
                        <a14:foregroundMark x1="55273" y1="88258" x2="53906" y2="95890"/>
                        <a14:foregroundMark x1="66797" y1="73581" x2="68945" y2="79452"/>
                        <a14:foregroundMark x1="65430" y1="64775" x2="65430" y2="64775"/>
                        <a14:foregroundMark x1="61523" y1="63014" x2="61523" y2="63014"/>
                        <a14:foregroundMark x1="63672" y1="64579" x2="63672" y2="64579"/>
                        <a14:foregroundMark x1="62891" y1="63796" x2="62891" y2="63796"/>
                        <a14:foregroundMark x1="54492" y1="58708" x2="57031" y2="64971"/>
                        <a14:foregroundMark x1="52539" y1="55969" x2="52148" y2="60274"/>
                        <a14:foregroundMark x1="75000" y1="36399" x2="75586" y2="45205"/>
                        <a14:foregroundMark x1="70508" y1="33464" x2="68945" y2="40313"/>
                        <a14:foregroundMark x1="66797" y1="36204" x2="66602" y2="45010"/>
                        <a14:foregroundMark x1="66602" y1="45010" x2="66016" y2="46184"/>
                        <a14:foregroundMark x1="43555" y1="41879" x2="43555" y2="41879"/>
                        <a14:foregroundMark x1="89453" y1="27397" x2="82813" y2="32485"/>
                        <a14:foregroundMark x1="82813" y1="32485" x2="82617" y2="32485"/>
                        <a14:foregroundMark x1="92969" y1="17808" x2="93945" y2="20939"/>
                        <a14:foregroundMark x1="89844" y1="15460" x2="89844" y2="15460"/>
                        <a14:foregroundMark x1="89648" y1="14090" x2="89648" y2="14090"/>
                        <a14:foregroundMark x1="6250" y1="75734" x2="5664" y2="75734"/>
                        <a14:foregroundMark x1="195" y1="75538" x2="1563" y2="75930"/>
                        <a14:foregroundMark x1="32813" y1="98239" x2="32813" y2="98239"/>
                        <a14:foregroundMark x1="19336" y1="90802" x2="19336" y2="90802"/>
                        <a14:foregroundMark x1="13672" y1="83170" x2="13672" y2="83170"/>
                        <a14:foregroundMark x1="9570" y1="80235" x2="9570" y2="80235"/>
                        <a14:foregroundMark x1="3516" y1="73973" x2="3516" y2="73973"/>
                        <a14:foregroundMark x1="11523" y1="77299" x2="12109" y2="77691"/>
                        <a14:foregroundMark x1="25977" y1="76712" x2="25977" y2="76712"/>
                        <a14:foregroundMark x1="25586" y1="75538" x2="25586" y2="75538"/>
                        <a14:foregroundMark x1="24023" y1="78278" x2="24023" y2="78278"/>
                        <a14:foregroundMark x1="22656" y1="78865" x2="22656" y2="78865"/>
                        <a14:foregroundMark x1="20313" y1="79452" x2="20313" y2="79452"/>
                        <a14:foregroundMark x1="16016" y1="79452" x2="16016" y2="79452"/>
                        <a14:foregroundMark x1="12305" y1="77495" x2="11914" y2="77104"/>
                        <a14:foregroundMark x1="5078" y1="78278" x2="5078" y2="78278"/>
                        <a14:foregroundMark x1="2344" y1="74168" x2="2344" y2="74168"/>
                        <a14:foregroundMark x1="7422" y1="74560" x2="7422" y2="74560"/>
                        <a14:foregroundMark x1="7813" y1="74364" x2="7813" y2="74364"/>
                        <a14:foregroundMark x1="8594" y1="74755" x2="8594" y2="74755"/>
                        <a14:foregroundMark x1="10742" y1="76321" x2="10742" y2="76321"/>
                        <a14:foregroundMark x1="11719" y1="76712" x2="11719" y2="76712"/>
                        <a14:foregroundMark x1="11133" y1="75930" x2="10547" y2="75734"/>
                        <a14:foregroundMark x1="9180" y1="74755" x2="8789" y2="74560"/>
                        <a14:foregroundMark x1="7422" y1="74168" x2="7422" y2="74168"/>
                        <a14:foregroundMark x1="5469" y1="74168" x2="6250" y2="74168"/>
                        <a14:foregroundMark x1="6250" y1="73777" x2="6250" y2="73777"/>
                        <a14:foregroundMark x1="13672" y1="78865" x2="13672" y2="78865"/>
                        <a14:foregroundMark x1="13672" y1="78082" x2="13672" y2="78082"/>
                        <a14:foregroundMark x1="19727" y1="79256" x2="19727" y2="79256"/>
                        <a14:foregroundMark x1="21289" y1="79256" x2="21289" y2="79256"/>
                        <a14:foregroundMark x1="42773" y1="82779" x2="42773" y2="82779"/>
                        <a14:foregroundMark x1="39844" y1="33659" x2="39844" y2="33659"/>
                        <a14:foregroundMark x1="36133" y1="32877" x2="36133" y2="32877"/>
                        <a14:foregroundMark x1="34375" y1="24658" x2="34375" y2="24658"/>
                        <a14:foregroundMark x1="41211" y1="32681" x2="41211" y2="32681"/>
                        <a14:foregroundMark x1="41211" y1="31311" x2="41211" y2="31311"/>
                        <a14:foregroundMark x1="40234" y1="27984" x2="40234" y2="27984"/>
                        <a14:foregroundMark x1="37695" y1="8806" x2="37695" y2="8806"/>
                        <a14:foregroundMark x1="40820" y1="7241" x2="40820" y2="7241"/>
                        <a14:foregroundMark x1="41016" y1="6262" x2="41016" y2="6262"/>
                        <a14:foregroundMark x1="38867" y1="7436" x2="38867" y2="7436"/>
                        <a14:foregroundMark x1="49609" y1="8806" x2="49609" y2="8806"/>
                        <a14:foregroundMark x1="70117" y1="1566" x2="70117" y2="1566"/>
                        <a14:foregroundMark x1="70117" y1="57926" x2="70117" y2="57926"/>
                        <a14:foregroundMark x1="77148" y1="51272" x2="77148" y2="51272"/>
                        <a14:foregroundMark x1="32813" y1="15068" x2="33008" y2="15068"/>
                        <a14:foregroundMark x1="35156" y1="25636" x2="35156" y2="25636"/>
                        <a14:backgroundMark x1="14648" y1="75930" x2="17578" y2="77104"/>
                        <a14:backgroundMark x1="29688" y1="46771" x2="32031" y2="48337"/>
                        <a14:backgroundMark x1="28711" y1="48532" x2="30469" y2="51663"/>
                        <a14:backgroundMark x1="25977" y1="50881" x2="25000" y2="52250"/>
                        <a14:backgroundMark x1="41016" y1="51468" x2="42773" y2="53620"/>
                        <a14:backgroundMark x1="37500" y1="60861" x2="37500" y2="60861"/>
                        <a14:backgroundMark x1="27344" y1="67123" x2="27148" y2="67710"/>
                        <a14:backgroundMark x1="31641" y1="68493" x2="31641" y2="68493"/>
                        <a14:backgroundMark x1="34375" y1="65558" x2="34375" y2="65558"/>
                        <a14:backgroundMark x1="38672" y1="60861" x2="38672" y2="60861"/>
                        <a14:backgroundMark x1="36133" y1="63014" x2="36133" y2="63014"/>
                        <a14:backgroundMark x1="35352" y1="64188" x2="35352" y2="6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852" y="4969099"/>
            <a:ext cx="1909187" cy="19054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22409B-38D0-4987-98F6-BA3378FB159E}"/>
              </a:ext>
            </a:extLst>
          </p:cNvPr>
          <p:cNvSpPr txBox="1"/>
          <p:nvPr/>
        </p:nvSpPr>
        <p:spPr>
          <a:xfrm>
            <a:off x="711200" y="2191657"/>
            <a:ext cx="3744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Ghi chú kết luận vào đây</a:t>
            </a:r>
            <a:endParaRPr lang="vi-VN" sz="5400" b="1"/>
          </a:p>
        </p:txBody>
      </p:sp>
    </p:spTree>
    <p:extLst>
      <p:ext uri="{BB962C8B-B14F-4D97-AF65-F5344CB8AC3E}">
        <p14:creationId xmlns:p14="http://schemas.microsoft.com/office/powerpoint/2010/main" val="3282724815"/>
      </p:ext>
    </p:extLst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72F1A-748A-44E4-9C02-F9431DE24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r="20073"/>
          <a:stretch/>
        </p:blipFill>
        <p:spPr>
          <a:xfrm>
            <a:off x="3068179" y="-2"/>
            <a:ext cx="9123821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089BAD7-5CE4-462A-9C9F-6BFCF0836E49}"/>
              </a:ext>
            </a:extLst>
          </p:cNvPr>
          <p:cNvSpPr/>
          <p:nvPr/>
        </p:nvSpPr>
        <p:spPr>
          <a:xfrm>
            <a:off x="0" y="-30956"/>
            <a:ext cx="12192000" cy="6888956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F1EC29-D0E9-4E42-8CC5-67EF8B8C9347}"/>
              </a:ext>
            </a:extLst>
          </p:cNvPr>
          <p:cNvGrpSpPr/>
          <p:nvPr/>
        </p:nvGrpSpPr>
        <p:grpSpPr>
          <a:xfrm>
            <a:off x="-1349189" y="879397"/>
            <a:ext cx="7270376" cy="4282350"/>
            <a:chOff x="-1349189" y="1183428"/>
            <a:chExt cx="7270376" cy="42823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D7E51-2B56-4AE1-B90C-7AA69675FB16}"/>
                </a:ext>
              </a:extLst>
            </p:cNvPr>
            <p:cNvGrpSpPr/>
            <p:nvPr/>
          </p:nvGrpSpPr>
          <p:grpSpPr>
            <a:xfrm>
              <a:off x="-1349189" y="1183428"/>
              <a:ext cx="7270376" cy="3019458"/>
              <a:chOff x="2707341" y="1739153"/>
              <a:chExt cx="7270376" cy="301945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8845A5-0E7F-4511-B0E5-86DA04AEB4EC}"/>
                  </a:ext>
                </a:extLst>
              </p:cNvPr>
              <p:cNvSpPr txBox="1"/>
              <p:nvPr/>
            </p:nvSpPr>
            <p:spPr>
              <a:xfrm>
                <a:off x="2707341" y="1739153"/>
                <a:ext cx="727037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>
                    <a:gradFill>
                      <a:gsLst>
                        <a:gs pos="0">
                          <a:srgbClr val="43BDD5"/>
                        </a:gs>
                        <a:gs pos="74000">
                          <a:srgbClr val="231B4D"/>
                        </a:gs>
                        <a:gs pos="83000">
                          <a:srgbClr val="43BDD5"/>
                        </a:gs>
                        <a:gs pos="100000">
                          <a:srgbClr val="231B4D"/>
                        </a:gs>
                      </a:gsLst>
                      <a:lin ang="5400000" scaled="1"/>
                    </a:gradFill>
                    <a:latin typeface="Chillerz DEMO" pitchFamily="50" charset="0"/>
                  </a:rPr>
                  <a:t>THANKS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DDA553-45A4-4376-8AA0-981477A3B3D7}"/>
                  </a:ext>
                </a:extLst>
              </p:cNvPr>
              <p:cNvSpPr txBox="1"/>
              <p:nvPr/>
            </p:nvSpPr>
            <p:spPr>
              <a:xfrm>
                <a:off x="3451048" y="3188951"/>
                <a:ext cx="57829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>
                    <a:gradFill>
                      <a:gsLst>
                        <a:gs pos="60532">
                          <a:srgbClr val="211314"/>
                        </a:gs>
                        <a:gs pos="0">
                          <a:srgbClr val="251114"/>
                        </a:gs>
                        <a:gs pos="74000">
                          <a:srgbClr val="750124"/>
                        </a:gs>
                        <a:gs pos="83000">
                          <a:srgbClr val="6F0323"/>
                        </a:gs>
                        <a:gs pos="100000">
                          <a:srgbClr val="6F0323"/>
                        </a:gs>
                      </a:gsLst>
                      <a:lin ang="5400000" scaled="1"/>
                    </a:gradFill>
                    <a:latin typeface="Chillerz DEMO" pitchFamily="50" charset="0"/>
                  </a:rPr>
                  <a:t>FOR</a:t>
                </a:r>
                <a:endParaRPr lang="vi-VN" sz="140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4E37F-F436-4240-86CB-6F825067C2AF}"/>
                </a:ext>
              </a:extLst>
            </p:cNvPr>
            <p:cNvSpPr txBox="1"/>
            <p:nvPr/>
          </p:nvSpPr>
          <p:spPr>
            <a:xfrm>
              <a:off x="-605482" y="3896118"/>
              <a:ext cx="5782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>
                  <a:gradFill>
                    <a:gsLst>
                      <a:gs pos="60532">
                        <a:srgbClr val="211314"/>
                      </a:gs>
                      <a:gs pos="0">
                        <a:srgbClr val="251114"/>
                      </a:gs>
                      <a:gs pos="74000">
                        <a:srgbClr val="750124"/>
                      </a:gs>
                      <a:gs pos="83000">
                        <a:srgbClr val="6F0323"/>
                      </a:gs>
                      <a:gs pos="100000">
                        <a:srgbClr val="6F0323"/>
                      </a:gs>
                    </a:gsLst>
                    <a:lin ang="5400000" scaled="1"/>
                  </a:gradFill>
                  <a:latin typeface="Chillerz DEMO" pitchFamily="50" charset="0"/>
                </a:rPr>
                <a:t>WATCHING !</a:t>
              </a:r>
              <a:endParaRPr lang="vi-VN" sz="1400"/>
            </a:p>
          </p:txBody>
        </p:sp>
      </p:grp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5D82F504-3901-4E8C-BF23-2EC1066F3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35" y="174172"/>
            <a:ext cx="1224865" cy="1410450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DCA150-3866-4068-A197-3B3A3B303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65" b="92796" l="10000" r="90000">
                        <a14:foregroundMark x1="47439" y1="33656" x2="48902" y2="40753"/>
                        <a14:foregroundMark x1="49634" y1="33441" x2="49634" y2="39570"/>
                        <a14:foregroundMark x1="38171" y1="90860" x2="41707" y2="90753"/>
                        <a14:foregroundMark x1="62195" y1="91505" x2="64756" y2="92796"/>
                        <a14:foregroundMark x1="46585" y1="8065" x2="48537" y2="16344"/>
                        <a14:foregroundMark x1="45000" y1="19032" x2="45488" y2="25806"/>
                        <a14:foregroundMark x1="55000" y1="19785" x2="55732" y2="2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6" r="31374" b="45520"/>
          <a:stretch/>
        </p:blipFill>
        <p:spPr>
          <a:xfrm>
            <a:off x="2837944" y="5352121"/>
            <a:ext cx="1211541" cy="1485916"/>
          </a:xfrm>
          <a:prstGeom prst="rect">
            <a:avLst/>
          </a:prstGeom>
        </p:spPr>
      </p:pic>
      <p:pic>
        <p:nvPicPr>
          <p:cNvPr id="29" name="Picture 28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4A637698-6513-42D9-91BF-4425B9801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" b="34767"/>
          <a:stretch/>
        </p:blipFill>
        <p:spPr>
          <a:xfrm>
            <a:off x="2099454" y="5457203"/>
            <a:ext cx="1334959" cy="1369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A06E17-71AD-42E0-B758-21C801009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796" b="89917" l="7955" r="92386">
                        <a14:foregroundMark x1="8750" y1="8108" x2="8750" y2="8108"/>
                        <a14:foregroundMark x1="7955" y1="57900" x2="7955" y2="57900"/>
                        <a14:foregroundMark x1="91591" y1="49376" x2="91591" y2="49376"/>
                        <a14:foregroundMark x1="92386" y1="38046" x2="92386" y2="38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43" y="5386526"/>
            <a:ext cx="1346032" cy="1471458"/>
          </a:xfrm>
          <a:prstGeom prst="rect">
            <a:avLst/>
          </a:prstGeom>
        </p:spPr>
      </p:pic>
      <p:pic>
        <p:nvPicPr>
          <p:cNvPr id="31" name="Picture 30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D80FF2A0-7DF8-4F91-ABC4-6C763DF0AA1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5"/>
          <a:stretch/>
        </p:blipFill>
        <p:spPr>
          <a:xfrm>
            <a:off x="510525" y="5451459"/>
            <a:ext cx="1217041" cy="13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ABFF4-1104-49EF-8AAF-38286846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F8B857-D719-4862-89F8-A60957CC62B7}"/>
              </a:ext>
            </a:extLst>
          </p:cNvPr>
          <p:cNvGrpSpPr/>
          <p:nvPr/>
        </p:nvGrpSpPr>
        <p:grpSpPr>
          <a:xfrm>
            <a:off x="2707341" y="1739153"/>
            <a:ext cx="7270376" cy="3942788"/>
            <a:chOff x="2707341" y="1739153"/>
            <a:chExt cx="7270376" cy="39427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A21B88-3EBE-4F78-94FB-1B01A1CF9158}"/>
                </a:ext>
              </a:extLst>
            </p:cNvPr>
            <p:cNvSpPr txBox="1"/>
            <p:nvPr/>
          </p:nvSpPr>
          <p:spPr>
            <a:xfrm>
              <a:off x="2707341" y="1739153"/>
              <a:ext cx="727037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>
                  <a:gradFill>
                    <a:gsLst>
                      <a:gs pos="60532">
                        <a:srgbClr val="22184A"/>
                      </a:gs>
                      <a:gs pos="0">
                        <a:srgbClr val="22184A"/>
                      </a:gs>
                      <a:gs pos="74000">
                        <a:srgbClr val="44C0CC"/>
                      </a:gs>
                      <a:gs pos="83000">
                        <a:srgbClr val="47C1CC"/>
                      </a:gs>
                      <a:gs pos="100000">
                        <a:srgbClr val="45B9CE"/>
                      </a:gs>
                    </a:gsLst>
                    <a:lin ang="5400000" scaled="1"/>
                  </a:gradFill>
                  <a:latin typeface="Chillerz DEMO" pitchFamily="50" charset="0"/>
                </a:rPr>
                <a:t>GROUP</a:t>
              </a:r>
              <a:r>
                <a:rPr lang="en-US" sz="13800" b="1">
                  <a:gradFill>
                    <a:gsLst>
                      <a:gs pos="60532">
                        <a:srgbClr val="22184D"/>
                      </a:gs>
                      <a:gs pos="0">
                        <a:srgbClr val="22184A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Chillerz DEMO" pitchFamily="50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6B1048-7D70-4CEF-9DBA-0A7A0A4AFB78}"/>
                </a:ext>
              </a:extLst>
            </p:cNvPr>
            <p:cNvSpPr txBox="1"/>
            <p:nvPr/>
          </p:nvSpPr>
          <p:spPr>
            <a:xfrm>
              <a:off x="3451048" y="3188951"/>
              <a:ext cx="5782962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>
                  <a:gradFill>
                    <a:gsLst>
                      <a:gs pos="60532">
                        <a:srgbClr val="211314"/>
                      </a:gs>
                      <a:gs pos="0">
                        <a:srgbClr val="251114"/>
                      </a:gs>
                      <a:gs pos="74000">
                        <a:srgbClr val="750124"/>
                      </a:gs>
                      <a:gs pos="83000">
                        <a:srgbClr val="6F0323"/>
                      </a:gs>
                      <a:gs pos="100000">
                        <a:srgbClr val="6F0323"/>
                      </a:gs>
                    </a:gsLst>
                    <a:lin ang="5400000" scaled="1"/>
                  </a:gradFill>
                  <a:latin typeface="Chillerz DEMO" pitchFamily="50" charset="0"/>
                </a:rPr>
                <a:t>NAME</a:t>
              </a:r>
              <a:endParaRPr lang="vi-VN" sz="9600" b="1">
                <a:gradFill>
                  <a:gsLst>
                    <a:gs pos="60532">
                      <a:srgbClr val="211314"/>
                    </a:gs>
                    <a:gs pos="0">
                      <a:srgbClr val="251114"/>
                    </a:gs>
                    <a:gs pos="74000">
                      <a:srgbClr val="750124"/>
                    </a:gs>
                    <a:gs pos="83000">
                      <a:srgbClr val="6F0323"/>
                    </a:gs>
                    <a:gs pos="100000">
                      <a:srgbClr val="6F0323"/>
                    </a:gs>
                  </a:gsLst>
                  <a:lin ang="5400000" scaled="1"/>
                </a:gradFill>
              </a:endParaRPr>
            </a:p>
            <a:p>
              <a:endParaRPr lang="vi-V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5A09390-1CBA-4A44-8530-A02ADAED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27" b="24014" l="46734" r="56234">
                        <a14:foregroundMark x1="51641" y1="21389" x2="51641" y2="21389"/>
                        <a14:foregroundMark x1="51641" y1="19444" x2="51641" y2="19444"/>
                        <a14:foregroundMark x1="52422" y1="21250" x2="52422" y2="21250"/>
                        <a14:foregroundMark x1="53672" y1="21667" x2="53672" y2="21667"/>
                        <a14:foregroundMark x1="54453" y1="21944" x2="54453" y2="21944"/>
                        <a14:foregroundMark x1="55391" y1="22222" x2="55391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47" t="16266" r="42578" b="75125"/>
          <a:stretch/>
        </p:blipFill>
        <p:spPr>
          <a:xfrm>
            <a:off x="5502881" y="1383132"/>
            <a:ext cx="1447801" cy="590551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F7A4021B-12B0-45C1-9B08-339A4FA1C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32" b="94624" l="10000" r="90000">
                        <a14:foregroundMark x1="24773" y1="20789" x2="28068" y2="28674"/>
                        <a14:foregroundMark x1="28068" y1="28674" x2="28864" y2="29570"/>
                        <a14:foregroundMark x1="19091" y1="17025" x2="23295" y2="23925"/>
                        <a14:foregroundMark x1="23295" y1="23925" x2="23295" y2="23925"/>
                        <a14:foregroundMark x1="18636" y1="16577" x2="22273" y2="20430"/>
                        <a14:foregroundMark x1="23068" y1="15502" x2="26136" y2="19265"/>
                        <a14:foregroundMark x1="27386" y1="18728" x2="31023" y2="25806"/>
                        <a14:foregroundMark x1="47273" y1="10484" x2="52386" y2="11470"/>
                        <a14:foregroundMark x1="77045" y1="22133" x2="74432" y2="28226"/>
                        <a14:foregroundMark x1="80227" y1="15681" x2="76023" y2="23925"/>
                        <a14:foregroundMark x1="76023" y1="23925" x2="75795" y2="24104"/>
                        <a14:foregroundMark x1="73636" y1="23656" x2="72386" y2="25448"/>
                        <a14:foregroundMark x1="72159" y1="21595" x2="70568" y2="31900"/>
                        <a14:foregroundMark x1="63750" y1="37993" x2="65682" y2="38351"/>
                        <a14:foregroundMark x1="63750" y1="38441" x2="66932" y2="38441"/>
                        <a14:foregroundMark x1="66818" y1="39337" x2="69545" y2="39337"/>
                        <a14:foregroundMark x1="78977" y1="18728" x2="78864" y2="26434"/>
                        <a14:foregroundMark x1="78864" y1="26434" x2="78295" y2="26703"/>
                        <a14:foregroundMark x1="71023" y1="33781" x2="71023" y2="33781"/>
                        <a14:foregroundMark x1="78295" y1="28853" x2="75114" y2="31093"/>
                        <a14:foregroundMark x1="67841" y1="36649" x2="68295" y2="37455"/>
                        <a14:foregroundMark x1="68636" y1="36290" x2="70568" y2="39695"/>
                        <a14:foregroundMark x1="47955" y1="43369" x2="48523" y2="48477"/>
                        <a14:foregroundMark x1="49432" y1="88262" x2="50455" y2="90323"/>
                        <a14:foregroundMark x1="50341" y1="92294" x2="50341" y2="92294"/>
                        <a14:foregroundMark x1="35682" y1="8244" x2="35682" y2="8244"/>
                        <a14:foregroundMark x1="63750" y1="8065" x2="63750" y2="8065"/>
                        <a14:foregroundMark x1="49886" y1="7975" x2="49886" y2="7975"/>
                        <a14:foregroundMark x1="80909" y1="5197" x2="80909" y2="5197"/>
                        <a14:foregroundMark x1="80000" y1="6720" x2="80000" y2="17204"/>
                        <a14:foregroundMark x1="82159" y1="20072" x2="85341" y2="19713"/>
                        <a14:foregroundMark x1="85341" y1="12455" x2="85341" y2="12455"/>
                        <a14:foregroundMark x1="73182" y1="16039" x2="72500" y2="19086"/>
                        <a14:foregroundMark x1="70568" y1="44892" x2="70568" y2="44892"/>
                        <a14:foregroundMark x1="18409" y1="13710" x2="18636" y2="23477"/>
                        <a14:foregroundMark x1="16477" y1="12455" x2="21591" y2="18728"/>
                        <a14:foregroundMark x1="20341" y1="6720" x2="20341" y2="6720"/>
                        <a14:foregroundMark x1="20341" y1="4928" x2="21136" y2="9767"/>
                        <a14:foregroundMark x1="13295" y1="12186" x2="13068" y2="17563"/>
                        <a14:foregroundMark x1="23977" y1="31362" x2="25909" y2="34050"/>
                        <a14:foregroundMark x1="32500" y1="34767" x2="34205" y2="37097"/>
                        <a14:foregroundMark x1="29318" y1="38620" x2="27841" y2="40143"/>
                        <a14:foregroundMark x1="27841" y1="43907" x2="28864" y2="45251"/>
                        <a14:foregroundMark x1="32045" y1="37276" x2="37273" y2="38799"/>
                        <a14:foregroundMark x1="25455" y1="28315" x2="30795" y2="33244"/>
                        <a14:foregroundMark x1="13523" y1="9767" x2="13523" y2="9767"/>
                        <a14:foregroundMark x1="16023" y1="14158" x2="20909" y2="19086"/>
                        <a14:foregroundMark x1="22273" y1="5914" x2="22273" y2="5914"/>
                        <a14:foregroundMark x1="20568" y1="4749" x2="20568" y2="4749"/>
                        <a14:foregroundMark x1="49886" y1="92832" x2="49886" y2="92832"/>
                        <a14:foregroundMark x1="50114" y1="94713" x2="50114" y2="94713"/>
                        <a14:foregroundMark x1="56705" y1="41846" x2="57159" y2="44534"/>
                        <a14:foregroundMark x1="57727" y1="42832" x2="57727" y2="42832"/>
                        <a14:foregroundMark x1="36591" y1="8423" x2="36591" y2="8423"/>
                        <a14:foregroundMark x1="23977" y1="34409" x2="23977" y2="34409"/>
                        <a14:foregroundMark x1="18636" y1="29391" x2="18636" y2="29391"/>
                        <a14:foregroundMark x1="19886" y1="27688" x2="19886" y2="27688"/>
                        <a14:foregroundMark x1="18182" y1="28853" x2="18182" y2="28853"/>
                        <a14:foregroundMark x1="17727" y1="30376" x2="17727" y2="30376"/>
                        <a14:foregroundMark x1="21136" y1="34140" x2="21136" y2="34140"/>
                        <a14:foregroundMark x1="28523" y1="35753" x2="28523" y2="35753"/>
                        <a14:foregroundMark x1="26364" y1="40054" x2="26364" y2="40054"/>
                        <a14:foregroundMark x1="28523" y1="45789" x2="28523" y2="45789"/>
                        <a14:foregroundMark x1="30909" y1="45072" x2="30909" y2="45072"/>
                        <a14:foregroundMark x1="30000" y1="42652" x2="30000" y2="42652"/>
                        <a14:foregroundMark x1="12386" y1="12097" x2="12386" y2="12097"/>
                        <a14:foregroundMark x1="21932" y1="6183" x2="21932" y2="6183"/>
                        <a14:foregroundMark x1="15795" y1="6452" x2="15795" y2="6452"/>
                        <a14:foregroundMark x1="64659" y1="8961" x2="64659" y2="8961"/>
                        <a14:foregroundMark x1="63068" y1="7437" x2="63068" y2="7437"/>
                        <a14:foregroundMark x1="65568" y1="10036" x2="65568" y2="10036"/>
                        <a14:foregroundMark x1="62500" y1="7796" x2="62500" y2="7796"/>
                        <a14:foregroundMark x1="23977" y1="10753" x2="23977" y2="10753"/>
                        <a14:foregroundMark x1="62955" y1="8692" x2="62955" y2="8692"/>
                        <a14:foregroundMark x1="28295" y1="15412" x2="28295" y2="15412"/>
                        <a14:foregroundMark x1="80000" y1="4301" x2="80000" y2="4301"/>
                        <a14:foregroundMark x1="79318" y1="4032" x2="79318" y2="4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027">
            <a:off x="2143086" y="4514465"/>
            <a:ext cx="1967503" cy="2574688"/>
          </a:xfrm>
          <a:prstGeom prst="rect">
            <a:avLst/>
          </a:prstGeom>
        </p:spPr>
      </p:pic>
      <p:sp>
        <p:nvSpPr>
          <p:cNvPr id="11" name="Star: 7 Points 10">
            <a:extLst>
              <a:ext uri="{FF2B5EF4-FFF2-40B4-BE49-F238E27FC236}">
                <a16:creationId xmlns:a16="http://schemas.microsoft.com/office/drawing/2014/main" id="{27C252A1-122A-4B97-8257-78CDA90E7066}"/>
              </a:ext>
            </a:extLst>
          </p:cNvPr>
          <p:cNvSpPr/>
          <p:nvPr/>
        </p:nvSpPr>
        <p:spPr>
          <a:xfrm rot="2015157">
            <a:off x="2259595" y="4398010"/>
            <a:ext cx="2594843" cy="1449927"/>
          </a:xfrm>
          <a:prstGeom prst="star7">
            <a:avLst>
              <a:gd name="adj" fmla="val 14960"/>
              <a:gd name="hf" fmla="val 102572"/>
              <a:gd name="vf" fmla="val 105210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EBB714-7FCF-4F7F-85A9-569469FF2494}"/>
              </a:ext>
            </a:extLst>
          </p:cNvPr>
          <p:cNvSpPr/>
          <p:nvPr/>
        </p:nvSpPr>
        <p:spPr>
          <a:xfrm rot="2170656">
            <a:off x="3254435" y="5119147"/>
            <a:ext cx="393225" cy="2529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93DC24-AD55-4074-9973-1D3D5867D616}"/>
              </a:ext>
            </a:extLst>
          </p:cNvPr>
          <p:cNvSpPr/>
          <p:nvPr/>
        </p:nvSpPr>
        <p:spPr>
          <a:xfrm rot="20239944">
            <a:off x="3393766" y="5188419"/>
            <a:ext cx="393225" cy="267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56D39C-4E77-4467-9A6B-CE9674CE97C2}"/>
              </a:ext>
            </a:extLst>
          </p:cNvPr>
          <p:cNvSpPr/>
          <p:nvPr/>
        </p:nvSpPr>
        <p:spPr>
          <a:xfrm rot="4778575">
            <a:off x="3546166" y="5340819"/>
            <a:ext cx="393225" cy="267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848388-041D-45CF-A4F8-E8D82073F8AB}"/>
              </a:ext>
            </a:extLst>
          </p:cNvPr>
          <p:cNvSpPr/>
          <p:nvPr/>
        </p:nvSpPr>
        <p:spPr>
          <a:xfrm rot="8080763">
            <a:off x="3189360" y="5188419"/>
            <a:ext cx="393225" cy="267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ACCFB6-C00A-48C8-8B19-6CAC536F8F1D}"/>
              </a:ext>
            </a:extLst>
          </p:cNvPr>
          <p:cNvSpPr/>
          <p:nvPr/>
        </p:nvSpPr>
        <p:spPr>
          <a:xfrm rot="18901718">
            <a:off x="3291587" y="5107287"/>
            <a:ext cx="393225" cy="267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87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9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9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9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decel="9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9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AB7621-A0F9-42E2-AFB2-229EBC4B07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D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AutoShape 2" descr="Star Vs The Forces Of Evil by kManalli on DeviantArt">
            <a:extLst>
              <a:ext uri="{FF2B5EF4-FFF2-40B4-BE49-F238E27FC236}">
                <a16:creationId xmlns:a16="http://schemas.microsoft.com/office/drawing/2014/main" id="{861C7889-921D-455F-94DF-C04DF58B93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1B992A-7363-41A1-B056-0F0E5A99C198}"/>
              </a:ext>
            </a:extLst>
          </p:cNvPr>
          <p:cNvGrpSpPr/>
          <p:nvPr/>
        </p:nvGrpSpPr>
        <p:grpSpPr>
          <a:xfrm>
            <a:off x="-9378283" y="1770276"/>
            <a:ext cx="2531729" cy="3317448"/>
            <a:chOff x="613458" y="1273214"/>
            <a:chExt cx="2870521" cy="38775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5846E1-B172-4A91-8DCC-CE460A2A5496}"/>
                </a:ext>
              </a:extLst>
            </p:cNvPr>
            <p:cNvSpPr/>
            <p:nvPr/>
          </p:nvSpPr>
          <p:spPr>
            <a:xfrm>
              <a:off x="613458" y="1273214"/>
              <a:ext cx="2870521" cy="3877519"/>
            </a:xfrm>
            <a:prstGeom prst="rect">
              <a:avLst/>
            </a:prstGeom>
            <a:solidFill>
              <a:srgbClr val="C7404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1F88FA3-A192-4F8A-9D6A-4738B15D9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65" b="92796" l="10000" r="90000">
                          <a14:foregroundMark x1="47439" y1="33656" x2="48902" y2="40753"/>
                          <a14:foregroundMark x1="49634" y1="33441" x2="49634" y2="39570"/>
                          <a14:foregroundMark x1="38171" y1="90860" x2="41707" y2="90753"/>
                          <a14:foregroundMark x1="62195" y1="91505" x2="64756" y2="92796"/>
                          <a14:foregroundMark x1="46585" y1="8065" x2="48537" y2="16344"/>
                          <a14:foregroundMark x1="45000" y1="19032" x2="45488" y2="25806"/>
                          <a14:foregroundMark x1="55000" y1="19785" x2="55732" y2="232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r="31374" b="45520"/>
            <a:stretch/>
          </p:blipFill>
          <p:spPr>
            <a:xfrm>
              <a:off x="2546556" y="3965515"/>
              <a:ext cx="937423" cy="118521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78364-531A-4B26-BC5A-F494F052C7B0}"/>
                </a:ext>
              </a:extLst>
            </p:cNvPr>
            <p:cNvSpPr/>
            <p:nvPr/>
          </p:nvSpPr>
          <p:spPr>
            <a:xfrm>
              <a:off x="760692" y="1578013"/>
              <a:ext cx="2576051" cy="238750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57F43F-CD1E-4AC2-9B73-AC3A26649F40}"/>
                </a:ext>
              </a:extLst>
            </p:cNvPr>
            <p:cNvSpPr txBox="1"/>
            <p:nvPr/>
          </p:nvSpPr>
          <p:spPr>
            <a:xfrm>
              <a:off x="972093" y="4086113"/>
              <a:ext cx="1331267" cy="847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/>
                <a:t>Tên</a:t>
              </a:r>
              <a:endParaRPr lang="vi-VN" sz="4400" b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21052A-F983-4A97-8D1C-44CEB8D32EBA}"/>
              </a:ext>
            </a:extLst>
          </p:cNvPr>
          <p:cNvGrpSpPr/>
          <p:nvPr/>
        </p:nvGrpSpPr>
        <p:grpSpPr>
          <a:xfrm>
            <a:off x="-4151863" y="1770276"/>
            <a:ext cx="2542791" cy="3317448"/>
            <a:chOff x="3839425" y="1632155"/>
            <a:chExt cx="2761186" cy="35185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1B0DE7-E08A-44AC-B9DA-79ADFA8AEEB8}"/>
                </a:ext>
              </a:extLst>
            </p:cNvPr>
            <p:cNvSpPr/>
            <p:nvPr/>
          </p:nvSpPr>
          <p:spPr>
            <a:xfrm>
              <a:off x="3839425" y="1632155"/>
              <a:ext cx="2749174" cy="3518578"/>
            </a:xfrm>
            <a:prstGeom prst="rect">
              <a:avLst/>
            </a:prstGeom>
            <a:solidFill>
              <a:srgbClr val="99D3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790E3E-87FD-41CD-9D13-6C92FE48CF7D}"/>
                </a:ext>
              </a:extLst>
            </p:cNvPr>
            <p:cNvGrpSpPr/>
            <p:nvPr/>
          </p:nvGrpSpPr>
          <p:grpSpPr>
            <a:xfrm>
              <a:off x="3980435" y="1908739"/>
              <a:ext cx="2620176" cy="3229561"/>
              <a:chOff x="3980435" y="1908739"/>
              <a:chExt cx="2620176" cy="322956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E3040-8A7D-468E-AAA5-4073BB5C6B53}"/>
                  </a:ext>
                </a:extLst>
              </p:cNvPr>
              <p:cNvSpPr/>
              <p:nvPr/>
            </p:nvSpPr>
            <p:spPr>
              <a:xfrm>
                <a:off x="3980435" y="1908739"/>
                <a:ext cx="2467152" cy="2166491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540C5C-2155-4EC3-A81A-F8FD3063F2C4}"/>
                  </a:ext>
                </a:extLst>
              </p:cNvPr>
              <p:cNvSpPr txBox="1"/>
              <p:nvPr/>
            </p:nvSpPr>
            <p:spPr>
              <a:xfrm>
                <a:off x="4182899" y="4184665"/>
                <a:ext cx="12749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/>
                  <a:t>Tên</a:t>
                </a:r>
                <a:endParaRPr lang="vi-VN" sz="4400" b="1"/>
              </a:p>
            </p:txBody>
          </p:sp>
          <p:pic>
            <p:nvPicPr>
              <p:cNvPr id="22" name="Picture 21" descr="A cartoon of a person&#10;&#10;Description automatically generated with low confidence">
                <a:extLst>
                  <a:ext uri="{FF2B5EF4-FFF2-40B4-BE49-F238E27FC236}">
                    <a16:creationId xmlns:a16="http://schemas.microsoft.com/office/drawing/2014/main" id="{0C99EB81-3425-4878-A222-F342BFBCF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81" b="34767"/>
              <a:stretch/>
            </p:blipFill>
            <p:spPr>
              <a:xfrm>
                <a:off x="5611359" y="4146813"/>
                <a:ext cx="989252" cy="991487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754354-DD6F-4A08-BD47-45CE9C63DFB4}"/>
              </a:ext>
            </a:extLst>
          </p:cNvPr>
          <p:cNvGrpSpPr/>
          <p:nvPr/>
        </p:nvGrpSpPr>
        <p:grpSpPr>
          <a:xfrm>
            <a:off x="14734330" y="1653067"/>
            <a:ext cx="2531729" cy="3317448"/>
            <a:chOff x="6312806" y="1758554"/>
            <a:chExt cx="2531729" cy="3317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A2D0EE-1107-4E8D-BAD5-00CCB42EB80D}"/>
                </a:ext>
              </a:extLst>
            </p:cNvPr>
            <p:cNvGrpSpPr/>
            <p:nvPr/>
          </p:nvGrpSpPr>
          <p:grpSpPr>
            <a:xfrm>
              <a:off x="6312806" y="1758554"/>
              <a:ext cx="2531729" cy="3317448"/>
              <a:chOff x="3839425" y="1632155"/>
              <a:chExt cx="2749174" cy="35185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5FB734-BBDC-42C4-B435-5CAFF70A766D}"/>
                  </a:ext>
                </a:extLst>
              </p:cNvPr>
              <p:cNvSpPr/>
              <p:nvPr/>
            </p:nvSpPr>
            <p:spPr>
              <a:xfrm>
                <a:off x="3839425" y="1632155"/>
                <a:ext cx="2749174" cy="3518578"/>
              </a:xfrm>
              <a:prstGeom prst="rect">
                <a:avLst/>
              </a:prstGeom>
              <a:solidFill>
                <a:srgbClr val="41A59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5B2C846-0FBA-4FE9-B740-165414E4B2E2}"/>
                  </a:ext>
                </a:extLst>
              </p:cNvPr>
              <p:cNvGrpSpPr/>
              <p:nvPr/>
            </p:nvGrpSpPr>
            <p:grpSpPr>
              <a:xfrm>
                <a:off x="3980435" y="1908739"/>
                <a:ext cx="2467152" cy="3045367"/>
                <a:chOff x="3980435" y="1908739"/>
                <a:chExt cx="2467152" cy="304536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172A706-87F2-4585-8686-6C33DFCFBE4C}"/>
                    </a:ext>
                  </a:extLst>
                </p:cNvPr>
                <p:cNvSpPr/>
                <p:nvPr/>
              </p:nvSpPr>
              <p:spPr>
                <a:xfrm>
                  <a:off x="3980435" y="1908739"/>
                  <a:ext cx="2467152" cy="2166491"/>
                </a:xfrm>
                <a:prstGeom prst="rect">
                  <a:avLst/>
                </a:pr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736A17-27C7-4BCD-B93E-B0F0F8D8D8B3}"/>
                    </a:ext>
                  </a:extLst>
                </p:cNvPr>
                <p:cNvSpPr txBox="1"/>
                <p:nvPr/>
              </p:nvSpPr>
              <p:spPr>
                <a:xfrm>
                  <a:off x="4182899" y="4184665"/>
                  <a:ext cx="12749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/>
                    <a:t>Tên</a:t>
                  </a:r>
                  <a:endParaRPr lang="vi-VN" sz="4400" b="1"/>
                </a:p>
              </p:txBody>
            </p:sp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1FF028-FF7C-4086-B984-6FB53CABB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96" b="89917" l="7955" r="92386">
                          <a14:foregroundMark x1="8750" y1="8108" x2="8750" y2="8108"/>
                          <a14:foregroundMark x1="7955" y1="57900" x2="7955" y2="57900"/>
                          <a14:foregroundMark x1="91591" y1="49376" x2="91591" y2="49376"/>
                          <a14:foregroundMark x1="92386" y1="38046" x2="92386" y2="380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39" y="4071844"/>
              <a:ext cx="918564" cy="100415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FF0E68-1262-4C28-BC26-0DBF8631DF19}"/>
              </a:ext>
            </a:extLst>
          </p:cNvPr>
          <p:cNvGrpSpPr/>
          <p:nvPr/>
        </p:nvGrpSpPr>
        <p:grpSpPr>
          <a:xfrm>
            <a:off x="18237056" y="1615458"/>
            <a:ext cx="2531729" cy="3322283"/>
            <a:chOff x="9309624" y="1770276"/>
            <a:chExt cx="2531729" cy="332228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29D7A9-BC2C-4AED-863B-430B256B7C8E}"/>
                </a:ext>
              </a:extLst>
            </p:cNvPr>
            <p:cNvGrpSpPr/>
            <p:nvPr/>
          </p:nvGrpSpPr>
          <p:grpSpPr>
            <a:xfrm>
              <a:off x="9309624" y="1770276"/>
              <a:ext cx="2531729" cy="3317448"/>
              <a:chOff x="3839425" y="1632155"/>
              <a:chExt cx="2749174" cy="351857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AF7FB0-654F-4133-A3F4-2E848B906EDD}"/>
                  </a:ext>
                </a:extLst>
              </p:cNvPr>
              <p:cNvSpPr/>
              <p:nvPr/>
            </p:nvSpPr>
            <p:spPr>
              <a:xfrm>
                <a:off x="3839425" y="1632155"/>
                <a:ext cx="2749174" cy="3518578"/>
              </a:xfrm>
              <a:prstGeom prst="rect">
                <a:avLst/>
              </a:prstGeom>
              <a:solidFill>
                <a:srgbClr val="80162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312CD3-FED7-48AF-BF52-9AE5F9B83BAF}"/>
                  </a:ext>
                </a:extLst>
              </p:cNvPr>
              <p:cNvGrpSpPr/>
              <p:nvPr/>
            </p:nvGrpSpPr>
            <p:grpSpPr>
              <a:xfrm>
                <a:off x="3980435" y="1908739"/>
                <a:ext cx="2467152" cy="3045367"/>
                <a:chOff x="3980435" y="1908739"/>
                <a:chExt cx="2467152" cy="304536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0FEC17F-4635-413C-B99A-190BDE5B34DC}"/>
                    </a:ext>
                  </a:extLst>
                </p:cNvPr>
                <p:cNvSpPr/>
                <p:nvPr/>
              </p:nvSpPr>
              <p:spPr>
                <a:xfrm>
                  <a:off x="3980435" y="1908739"/>
                  <a:ext cx="2467152" cy="2166491"/>
                </a:xfrm>
                <a:prstGeom prst="rect">
                  <a:avLst/>
                </a:prstGeom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1D87841-58C4-46F8-8A61-49BDA3CC4450}"/>
                    </a:ext>
                  </a:extLst>
                </p:cNvPr>
                <p:cNvSpPr txBox="1"/>
                <p:nvPr/>
              </p:nvSpPr>
              <p:spPr>
                <a:xfrm>
                  <a:off x="4182899" y="4184665"/>
                  <a:ext cx="12749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/>
                    <a:t>Tên</a:t>
                  </a:r>
                  <a:endParaRPr lang="vi-VN" sz="4400" b="1"/>
                </a:p>
              </p:txBody>
            </p:sp>
          </p:grpSp>
        </p:grpSp>
        <p:pic>
          <p:nvPicPr>
            <p:cNvPr id="41" name="Picture 40" descr="A picture containing text, toy, doll&#10;&#10;Description automatically generated">
              <a:extLst>
                <a:ext uri="{FF2B5EF4-FFF2-40B4-BE49-F238E27FC236}">
                  <a16:creationId xmlns:a16="http://schemas.microsoft.com/office/drawing/2014/main" id="{D80749A7-A197-4F7C-8EE1-688D08C47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95"/>
            <a:stretch/>
          </p:blipFill>
          <p:spPr>
            <a:xfrm>
              <a:off x="10880957" y="4141191"/>
              <a:ext cx="830537" cy="951368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EDA4E-7B4C-4461-88E3-EB2809C26789}"/>
              </a:ext>
            </a:extLst>
          </p:cNvPr>
          <p:cNvSpPr/>
          <p:nvPr/>
        </p:nvSpPr>
        <p:spPr>
          <a:xfrm>
            <a:off x="-12227111" y="5923190"/>
            <a:ext cx="12192000" cy="934810"/>
          </a:xfrm>
          <a:prstGeom prst="rect">
            <a:avLst/>
          </a:prstGeom>
          <a:solidFill>
            <a:srgbClr val="98FFFE"/>
          </a:solidFill>
          <a:ln>
            <a:noFill/>
          </a:ln>
          <a:effectLst>
            <a:glow rad="228600">
              <a:srgbClr val="98FFF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370FF6-1364-49BC-87AF-2BC3F2D218C0}"/>
              </a:ext>
            </a:extLst>
          </p:cNvPr>
          <p:cNvSpPr/>
          <p:nvPr/>
        </p:nvSpPr>
        <p:spPr>
          <a:xfrm>
            <a:off x="-3407399" y="577667"/>
            <a:ext cx="3315988" cy="275307"/>
          </a:xfrm>
          <a:prstGeom prst="rect">
            <a:avLst/>
          </a:prstGeom>
          <a:solidFill>
            <a:srgbClr val="FF8CB7"/>
          </a:solidFill>
          <a:ln>
            <a:noFill/>
          </a:ln>
          <a:effectLst>
            <a:glow rad="228600">
              <a:srgbClr val="FF8CB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EE47B9-7DB0-400D-B7C4-A024DF9CDE7E}"/>
              </a:ext>
            </a:extLst>
          </p:cNvPr>
          <p:cNvSpPr/>
          <p:nvPr/>
        </p:nvSpPr>
        <p:spPr>
          <a:xfrm>
            <a:off x="12283411" y="577667"/>
            <a:ext cx="3315988" cy="275308"/>
          </a:xfrm>
          <a:prstGeom prst="rect">
            <a:avLst/>
          </a:prstGeom>
          <a:solidFill>
            <a:srgbClr val="FF8CB7"/>
          </a:solidFill>
          <a:ln>
            <a:noFill/>
          </a:ln>
          <a:effectLst>
            <a:glow rad="228600">
              <a:srgbClr val="FF8CB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10EF80-8594-44F7-A252-2E85052F64FE}"/>
              </a:ext>
            </a:extLst>
          </p:cNvPr>
          <p:cNvSpPr txBox="1"/>
          <p:nvPr/>
        </p:nvSpPr>
        <p:spPr>
          <a:xfrm>
            <a:off x="3133166" y="-968594"/>
            <a:ext cx="5925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0">
                      <a:srgbClr val="231B4D"/>
                    </a:gs>
                    <a:gs pos="74000">
                      <a:srgbClr val="43BDD5"/>
                    </a:gs>
                    <a:gs pos="83000">
                      <a:srgbClr val="43BDD5"/>
                    </a:gs>
                    <a:gs pos="100000">
                      <a:srgbClr val="43BDD5"/>
                    </a:gs>
                  </a:gsLst>
                  <a:lin ang="5400000" scaled="1"/>
                </a:gradFill>
                <a:latin typeface="Cooper Black" panose="0208090404030B020404" pitchFamily="18" charset="0"/>
              </a:rPr>
              <a:t>GROUP</a:t>
            </a:r>
            <a:r>
              <a:rPr lang="en-US" sz="4400">
                <a:latin typeface="Cooper Black" panose="0208090404030B020404" pitchFamily="18" charset="0"/>
              </a:rPr>
              <a:t> </a:t>
            </a:r>
            <a:r>
              <a:rPr lang="en-US" sz="4400">
                <a:gradFill>
                  <a:gsLst>
                    <a:gs pos="0">
                      <a:srgbClr val="251313"/>
                    </a:gs>
                    <a:gs pos="74000">
                      <a:srgbClr val="800F26"/>
                    </a:gs>
                    <a:gs pos="83000">
                      <a:srgbClr val="800E25"/>
                    </a:gs>
                    <a:gs pos="100000">
                      <a:srgbClr val="760F23"/>
                    </a:gs>
                  </a:gsLst>
                  <a:lin ang="5400000" scaled="1"/>
                </a:gradFill>
                <a:latin typeface="Cooper Black" panose="0208090404030B020404" pitchFamily="18" charset="0"/>
              </a:rPr>
              <a:t>MEMBERS</a:t>
            </a:r>
            <a:endParaRPr lang="vi-VN" sz="4400">
              <a:gradFill>
                <a:gsLst>
                  <a:gs pos="0">
                    <a:srgbClr val="251313"/>
                  </a:gs>
                  <a:gs pos="74000">
                    <a:srgbClr val="800F26"/>
                  </a:gs>
                  <a:gs pos="83000">
                    <a:srgbClr val="800E25"/>
                  </a:gs>
                  <a:gs pos="100000">
                    <a:srgbClr val="760F23"/>
                  </a:gs>
                </a:gsLst>
                <a:lin ang="5400000" scaled="1"/>
              </a:gradFill>
            </a:endParaRPr>
          </a:p>
        </p:txBody>
      </p: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EEB84F70-CFFD-4DAB-B7DB-4881715CB0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32" b="94624" l="10000" r="90000">
                        <a14:foregroundMark x1="24773" y1="20789" x2="28068" y2="28674"/>
                        <a14:foregroundMark x1="28068" y1="28674" x2="28864" y2="29570"/>
                        <a14:foregroundMark x1="19091" y1="17025" x2="23295" y2="23925"/>
                        <a14:foregroundMark x1="23295" y1="23925" x2="23295" y2="23925"/>
                        <a14:foregroundMark x1="18636" y1="16577" x2="22273" y2="20430"/>
                        <a14:foregroundMark x1="23068" y1="15502" x2="26136" y2="19265"/>
                        <a14:foregroundMark x1="27386" y1="18728" x2="31023" y2="25806"/>
                        <a14:foregroundMark x1="47273" y1="10484" x2="52386" y2="11470"/>
                        <a14:foregroundMark x1="77045" y1="22133" x2="74432" y2="28226"/>
                        <a14:foregroundMark x1="80227" y1="15681" x2="76023" y2="23925"/>
                        <a14:foregroundMark x1="76023" y1="23925" x2="75795" y2="24104"/>
                        <a14:foregroundMark x1="73636" y1="23656" x2="72386" y2="25448"/>
                        <a14:foregroundMark x1="72159" y1="21595" x2="70568" y2="31900"/>
                        <a14:foregroundMark x1="63750" y1="37993" x2="65682" y2="38351"/>
                        <a14:foregroundMark x1="63750" y1="38441" x2="66932" y2="38441"/>
                        <a14:foregroundMark x1="66818" y1="39337" x2="69545" y2="39337"/>
                        <a14:foregroundMark x1="78977" y1="18728" x2="78864" y2="26434"/>
                        <a14:foregroundMark x1="78864" y1="26434" x2="78295" y2="26703"/>
                        <a14:foregroundMark x1="71023" y1="33781" x2="71023" y2="33781"/>
                        <a14:foregroundMark x1="78295" y1="28853" x2="75114" y2="31093"/>
                        <a14:foregroundMark x1="67841" y1="36649" x2="68295" y2="37455"/>
                        <a14:foregroundMark x1="68636" y1="36290" x2="70568" y2="39695"/>
                        <a14:foregroundMark x1="47955" y1="43369" x2="48523" y2="48477"/>
                        <a14:foregroundMark x1="49432" y1="88262" x2="50455" y2="90323"/>
                        <a14:foregroundMark x1="50341" y1="92294" x2="50341" y2="92294"/>
                        <a14:foregroundMark x1="35682" y1="8244" x2="35682" y2="8244"/>
                        <a14:foregroundMark x1="63750" y1="8065" x2="63750" y2="8065"/>
                        <a14:foregroundMark x1="49886" y1="7975" x2="49886" y2="7975"/>
                        <a14:foregroundMark x1="80909" y1="5197" x2="80909" y2="5197"/>
                        <a14:foregroundMark x1="80000" y1="6720" x2="80000" y2="17204"/>
                        <a14:foregroundMark x1="82159" y1="20072" x2="85341" y2="19713"/>
                        <a14:foregroundMark x1="85341" y1="12455" x2="85341" y2="12455"/>
                        <a14:foregroundMark x1="73182" y1="16039" x2="72500" y2="19086"/>
                        <a14:foregroundMark x1="70568" y1="44892" x2="70568" y2="44892"/>
                        <a14:foregroundMark x1="18409" y1="13710" x2="18636" y2="23477"/>
                        <a14:foregroundMark x1="16477" y1="12455" x2="21591" y2="18728"/>
                        <a14:foregroundMark x1="20341" y1="6720" x2="20341" y2="6720"/>
                        <a14:foregroundMark x1="20341" y1="4928" x2="21136" y2="9767"/>
                        <a14:foregroundMark x1="13295" y1="12186" x2="13068" y2="17563"/>
                        <a14:foregroundMark x1="23977" y1="31362" x2="25909" y2="34050"/>
                        <a14:foregroundMark x1="32500" y1="34767" x2="34205" y2="37097"/>
                        <a14:foregroundMark x1="29318" y1="38620" x2="27841" y2="40143"/>
                        <a14:foregroundMark x1="27841" y1="43907" x2="28864" y2="45251"/>
                        <a14:foregroundMark x1="32045" y1="37276" x2="37273" y2="38799"/>
                        <a14:foregroundMark x1="25455" y1="28315" x2="30795" y2="33244"/>
                        <a14:foregroundMark x1="13523" y1="9767" x2="13523" y2="9767"/>
                        <a14:foregroundMark x1="16023" y1="14158" x2="20909" y2="19086"/>
                        <a14:foregroundMark x1="22273" y1="5914" x2="22273" y2="5914"/>
                        <a14:foregroundMark x1="20568" y1="4749" x2="20568" y2="4749"/>
                        <a14:foregroundMark x1="49886" y1="92832" x2="49886" y2="92832"/>
                        <a14:foregroundMark x1="50114" y1="94713" x2="50114" y2="94713"/>
                        <a14:foregroundMark x1="56705" y1="41846" x2="57159" y2="44534"/>
                        <a14:foregroundMark x1="57727" y1="42832" x2="57727" y2="42832"/>
                        <a14:foregroundMark x1="36591" y1="8423" x2="36591" y2="8423"/>
                        <a14:foregroundMark x1="23977" y1="34409" x2="23977" y2="34409"/>
                        <a14:foregroundMark x1="18636" y1="29391" x2="18636" y2="29391"/>
                        <a14:foregroundMark x1="19886" y1="27688" x2="19886" y2="27688"/>
                        <a14:foregroundMark x1="18182" y1="28853" x2="18182" y2="28853"/>
                        <a14:foregroundMark x1="17727" y1="30376" x2="17727" y2="30376"/>
                        <a14:foregroundMark x1="21136" y1="34140" x2="21136" y2="34140"/>
                        <a14:foregroundMark x1="28523" y1="35753" x2="28523" y2="35753"/>
                        <a14:foregroundMark x1="26364" y1="40054" x2="26364" y2="40054"/>
                        <a14:foregroundMark x1="28523" y1="45789" x2="28523" y2="45789"/>
                        <a14:foregroundMark x1="30909" y1="45072" x2="30909" y2="45072"/>
                        <a14:foregroundMark x1="30000" y1="42652" x2="30000" y2="42652"/>
                        <a14:foregroundMark x1="12386" y1="12097" x2="12386" y2="12097"/>
                        <a14:foregroundMark x1="21932" y1="6183" x2="21932" y2="6183"/>
                        <a14:foregroundMark x1="15795" y1="6452" x2="15795" y2="6452"/>
                        <a14:foregroundMark x1="64659" y1="8961" x2="64659" y2="8961"/>
                        <a14:foregroundMark x1="63068" y1="7437" x2="63068" y2="7437"/>
                        <a14:foregroundMark x1="65568" y1="10036" x2="65568" y2="10036"/>
                        <a14:foregroundMark x1="62500" y1="7796" x2="62500" y2="7796"/>
                        <a14:foregroundMark x1="23977" y1="10753" x2="23977" y2="10753"/>
                        <a14:foregroundMark x1="62955" y1="8692" x2="62955" y2="8692"/>
                        <a14:foregroundMark x1="28295" y1="15412" x2="28295" y2="15412"/>
                        <a14:foregroundMark x1="80000" y1="4301" x2="80000" y2="4301"/>
                        <a14:foregroundMark x1="79318" y1="4032" x2="79318" y2="4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2094">
            <a:off x="-261056" y="-2927413"/>
            <a:ext cx="1119849" cy="1420173"/>
          </a:xfrm>
          <a:prstGeom prst="rect">
            <a:avLst/>
          </a:prstGeom>
        </p:spPr>
      </p:pic>
      <p:pic>
        <p:nvPicPr>
          <p:cNvPr id="53" name="Picture 52" descr="A close-up of a compass&#10;&#10;Description automatically generated with medium confidence">
            <a:extLst>
              <a:ext uri="{FF2B5EF4-FFF2-40B4-BE49-F238E27FC236}">
                <a16:creationId xmlns:a16="http://schemas.microsoft.com/office/drawing/2014/main" id="{98A7AD34-6F4A-42B9-9AB7-D62A2631C8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78" b="99352" l="8168" r="96174">
                        <a14:foregroundMark x1="26049" y1="24259" x2="26196" y2="44352"/>
                        <a14:foregroundMark x1="29360" y1="33796" x2="31641" y2="62963"/>
                        <a14:foregroundMark x1="31641" y1="58056" x2="33407" y2="71944"/>
                        <a14:foregroundMark x1="29360" y1="75926" x2="34069" y2="85463"/>
                        <a14:foregroundMark x1="34069" y1="85463" x2="35026" y2="86204"/>
                        <a14:foregroundMark x1="28035" y1="85741" x2="29507" y2="90463"/>
                        <a14:foregroundMark x1="22001" y1="90926" x2="28035" y2="92130"/>
                        <a14:foregroundMark x1="23620" y1="96574" x2="24945" y2="99444"/>
                        <a14:foregroundMark x1="24798" y1="97870" x2="30464" y2="97685"/>
                        <a14:foregroundMark x1="30464" y1="97685" x2="30464" y2="97685"/>
                        <a14:foregroundMark x1="67476" y1="83241" x2="73804" y2="80648"/>
                        <a14:foregroundMark x1="73804" y1="80648" x2="73804" y2="80648"/>
                        <a14:foregroundMark x1="79985" y1="56389" x2="78514" y2="75278"/>
                        <a14:foregroundMark x1="72848" y1="41204" x2="62546" y2="46204"/>
                        <a14:foregroundMark x1="34584" y1="23981" x2="30316" y2="30185"/>
                        <a14:foregroundMark x1="30316" y1="30185" x2="30316" y2="30185"/>
                        <a14:foregroundMark x1="27226" y1="25833" x2="26269" y2="27315"/>
                        <a14:foregroundMark x1="20383" y1="23426" x2="21781" y2="25833"/>
                        <a14:foregroundMark x1="17586" y1="22407" x2="19352" y2="22963"/>
                        <a14:foregroundMark x1="18249" y1="21759" x2="20162" y2="22130"/>
                        <a14:foregroundMark x1="18543" y1="20093" x2="18102" y2="22593"/>
                        <a14:foregroundMark x1="38411" y1="8426" x2="33554" y2="26944"/>
                        <a14:foregroundMark x1="33554" y1="26944" x2="33260" y2="33056"/>
                        <a14:foregroundMark x1="31420" y1="23333" x2="23326" y2="48611"/>
                        <a14:foregroundMark x1="23326" y1="48611" x2="23326" y2="48611"/>
                        <a14:foregroundMark x1="22001" y1="59444" x2="21781" y2="67130"/>
                        <a14:foregroundMark x1="21781" y1="67130" x2="21781" y2="67130"/>
                        <a14:foregroundMark x1="17219" y1="73796" x2="18102" y2="79352"/>
                        <a14:foregroundMark x1="14496" y1="80463" x2="17881" y2="84537"/>
                        <a14:foregroundMark x1="10890" y1="85741" x2="14349" y2="86574"/>
                        <a14:foregroundMark x1="13171" y1="84907" x2="18543" y2="87130"/>
                        <a14:foregroundMark x1="13687" y1="79352" x2="17071" y2="81389"/>
                        <a14:foregroundMark x1="15011" y1="68148" x2="16703" y2="77407"/>
                        <a14:foregroundMark x1="16703" y1="77407" x2="16409" y2="78333"/>
                        <a14:foregroundMark x1="10743" y1="66204" x2="10670" y2="73519"/>
                        <a14:foregroundMark x1="10670" y1="73519" x2="10596" y2="73611"/>
                        <a14:foregroundMark x1="10890" y1="63611" x2="10890" y2="72870"/>
                        <a14:foregroundMark x1="14790" y1="54537" x2="11700" y2="67130"/>
                        <a14:foregroundMark x1="21045" y1="42222" x2="22517" y2="43889"/>
                        <a14:foregroundMark x1="69389" y1="20926" x2="71376" y2="49630"/>
                        <a14:foregroundMark x1="74319" y1="27037" x2="74834" y2="55000"/>
                        <a14:foregroundMark x1="74834" y1="55000" x2="74834" y2="55000"/>
                        <a14:foregroundMark x1="77925" y1="35648" x2="78072" y2="50370"/>
                        <a14:foregroundMark x1="78072" y1="50370" x2="78072" y2="50093"/>
                        <a14:foregroundMark x1="80059" y1="30556" x2="81015" y2="50926"/>
                        <a14:foregroundMark x1="81015" y1="50926" x2="81015" y2="50926"/>
                        <a14:foregroundMark x1="82340" y1="28056" x2="83591" y2="48796"/>
                        <a14:foregroundMark x1="83591" y1="48796" x2="83812" y2="48056"/>
                        <a14:foregroundMark x1="87049" y1="31944" x2="87564" y2="41667"/>
                        <a14:foregroundMark x1="87564" y1="41667" x2="87564" y2="41389"/>
                        <a14:foregroundMark x1="88521" y1="30370" x2="88815" y2="37130"/>
                        <a14:foregroundMark x1="88668" y1="30185" x2="90434" y2="48056"/>
                        <a14:foregroundMark x1="90434" y1="48056" x2="90434" y2="47130"/>
                        <a14:foregroundMark x1="89993" y1="25648" x2="90802" y2="37963"/>
                        <a14:foregroundMark x1="90802" y1="37963" x2="90802" y2="37963"/>
                        <a14:foregroundMark x1="96026" y1="26204" x2="96026" y2="32870"/>
                        <a14:foregroundMark x1="96174" y1="19074" x2="93525" y2="32593"/>
                        <a14:foregroundMark x1="93525" y1="32593" x2="93525" y2="32593"/>
                        <a14:foregroundMark x1="89330" y1="24630" x2="88962" y2="37500"/>
                        <a14:foregroundMark x1="88962" y1="37500" x2="88962" y2="37500"/>
                        <a14:foregroundMark x1="72333" y1="16852" x2="70419" y2="21296"/>
                        <a14:foregroundMark x1="56733" y1="11481" x2="43488" y2="17685"/>
                        <a14:foregroundMark x1="43488" y1="17685" x2="43488" y2="17685"/>
                        <a14:foregroundMark x1="52833" y1="19259" x2="46799" y2="57685"/>
                        <a14:foregroundMark x1="55408" y1="29167" x2="53937" y2="48611"/>
                        <a14:foregroundMark x1="52318" y1="63426" x2="69904" y2="60926"/>
                        <a14:foregroundMark x1="38411" y1="65463" x2="75276" y2="66019"/>
                        <a14:foregroundMark x1="45990" y1="18611" x2="57689" y2="59722"/>
                        <a14:foregroundMark x1="44150" y1="33889" x2="35541" y2="74259"/>
                        <a14:foregroundMark x1="36497" y1="52685" x2="34584" y2="75741"/>
                        <a14:foregroundMark x1="66961" y1="5278" x2="75497" y2="7963"/>
                        <a14:foregroundMark x1="87344" y1="6759" x2="83149" y2="15185"/>
                        <a14:foregroundMark x1="83738" y1="5370" x2="84621" y2="10000"/>
                        <a14:foregroundMark x1="73951" y1="77315" x2="73804" y2="84352"/>
                        <a14:foregroundMark x1="83076" y1="76481" x2="81163" y2="84074"/>
                        <a14:foregroundMark x1="86387" y1="36667" x2="86240" y2="46759"/>
                        <a14:foregroundMark x1="85578" y1="41852" x2="85430" y2="44537"/>
                        <a14:foregroundMark x1="22149" y1="55556" x2="22149" y2="71204"/>
                        <a14:foregroundMark x1="17439" y1="88426" x2="22811" y2="90833"/>
                        <a14:foregroundMark x1="22811" y1="90833" x2="24135" y2="90833"/>
                        <a14:foregroundMark x1="30316" y1="85741" x2="61442" y2="86944"/>
                        <a14:foregroundMark x1="34511" y1="80648" x2="51508" y2="80648"/>
                        <a14:foregroundMark x1="26416" y1="77963" x2="33260" y2="76111"/>
                        <a14:foregroundMark x1="19868" y1="75463" x2="37675" y2="75463"/>
                        <a14:foregroundMark x1="21634" y1="80648" x2="47093" y2="81204"/>
                        <a14:foregroundMark x1="55923" y1="80000" x2="65710" y2="82685"/>
                        <a14:foregroundMark x1="49742" y1="92500" x2="63355" y2="92500"/>
                        <a14:foregroundMark x1="71523" y1="90093" x2="77778" y2="90926"/>
                        <a14:foregroundMark x1="78514" y1="78519" x2="77925" y2="87963"/>
                        <a14:foregroundMark x1="82119" y1="73426" x2="81678" y2="83241"/>
                        <a14:foregroundMark x1="85725" y1="73889" x2="85725" y2="78148"/>
                        <a14:foregroundMark x1="86240" y1="70926" x2="86240" y2="77963"/>
                        <a14:foregroundMark x1="89110" y1="72037" x2="88300" y2="78611"/>
                        <a14:foregroundMark x1="89330" y1="77500" x2="88815" y2="80185"/>
                        <a14:foregroundMark x1="88374" y1="83241" x2="88374" y2="83241"/>
                        <a14:foregroundMark x1="41354" y1="73241" x2="62252" y2="74722"/>
                        <a14:foregroundMark x1="28845" y1="72870" x2="36571" y2="72222"/>
                        <a14:foregroundMark x1="36571" y1="72222" x2="39073" y2="72222"/>
                        <a14:foregroundMark x1="40397" y1="70370" x2="44224" y2="77222"/>
                        <a14:foregroundMark x1="44224" y1="77222" x2="45769" y2="77963"/>
                        <a14:foregroundMark x1="49080" y1="69537" x2="55703" y2="76944"/>
                        <a14:foregroundMark x1="55703" y1="76944" x2="55703" y2="76944"/>
                        <a14:foregroundMark x1="64165" y1="73426" x2="64238" y2="73889"/>
                        <a14:foregroundMark x1="68286" y1="69907" x2="65195" y2="75093"/>
                        <a14:foregroundMark x1="47388" y1="70926" x2="54231" y2="70926"/>
                        <a14:foregroundMark x1="52318" y1="71574" x2="59823" y2="72593"/>
                        <a14:foregroundMark x1="17071" y1="71759" x2="29654" y2="71759"/>
                        <a14:foregroundMark x1="35026" y1="87130" x2="40103" y2="87963"/>
                        <a14:foregroundMark x1="33922" y1="91296" x2="41060" y2="91481"/>
                        <a14:foregroundMark x1="33039" y1="93519" x2="42016" y2="91944"/>
                        <a14:foregroundMark x1="64680" y1="91481" x2="68580" y2="92130"/>
                        <a14:foregroundMark x1="34731" y1="82222" x2="40618" y2="82222"/>
                        <a14:foregroundMark x1="40618" y1="82222" x2="43635" y2="82037"/>
                        <a14:foregroundMark x1="35982" y1="84722" x2="39146" y2="84907"/>
                        <a14:foregroundMark x1="8168" y1="80648" x2="11405" y2="88611"/>
                        <a14:foregroundMark x1="32082" y1="98056" x2="34731" y2="97685"/>
                        <a14:foregroundMark x1="63208" y1="10278" x2="50552" y2="42870"/>
                        <a14:foregroundMark x1="42163" y1="12963" x2="54305" y2="10093"/>
                        <a14:foregroundMark x1="40397" y1="6574" x2="43341" y2="6574"/>
                        <a14:foregroundMark x1="55408" y1="6759" x2="72333" y2="7407"/>
                        <a14:foregroundMark x1="75497" y1="21389" x2="74172" y2="30000"/>
                        <a14:foregroundMark x1="76453" y1="18241" x2="76453" y2="18241"/>
                        <a14:foregroundMark x1="76968" y1="15833" x2="80500" y2="25185"/>
                        <a14:foregroundMark x1="77778" y1="11667" x2="80500" y2="18426"/>
                        <a14:foregroundMark x1="21781" y1="54537" x2="23915" y2="64444"/>
                        <a14:foregroundMark x1="17439" y1="67500" x2="25607" y2="60556"/>
                        <a14:foregroundMark x1="22149" y1="62407" x2="30096" y2="58241"/>
                        <a14:foregroundMark x1="25754" y1="63796" x2="31788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4903">
            <a:off x="-8560695" y="-1673779"/>
            <a:ext cx="1774714" cy="1410369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0D9411CF-FAEA-4D44-9A2B-5C5FC989EC5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20" b="91211" l="8564" r="94061">
                        <a14:foregroundMark x1="35359" y1="8670" x2="38260" y2="10214"/>
                        <a14:foregroundMark x1="33978" y1="48931" x2="35497" y2="62352"/>
                        <a14:foregroundMark x1="33011" y1="67815" x2="32735" y2="71615"/>
                        <a14:foregroundMark x1="27210" y1="73872" x2="27210" y2="76128"/>
                        <a14:foregroundMark x1="27210" y1="66627" x2="27210" y2="70546"/>
                        <a14:foregroundMark x1="26519" y1="66152" x2="24586" y2="70309"/>
                        <a14:foregroundMark x1="23204" y1="65083" x2="20718" y2="69121"/>
                        <a14:foregroundMark x1="20718" y1="69359" x2="18785" y2="73515"/>
                        <a14:foregroundMark x1="17265" y1="73515" x2="16022" y2="78504"/>
                        <a14:foregroundMark x1="17403" y1="75534" x2="17127" y2="80166"/>
                        <a14:foregroundMark x1="12983" y1="69952" x2="13950" y2="73515"/>
                        <a14:foregroundMark x1="14503" y1="69477" x2="21271" y2="64846"/>
                        <a14:foregroundMark x1="21271" y1="64846" x2="21271" y2="64846"/>
                        <a14:foregroundMark x1="21133" y1="63302" x2="21547" y2="68765"/>
                        <a14:foregroundMark x1="22652" y1="59382" x2="22514" y2="66390"/>
                        <a14:foregroundMark x1="22514" y1="66390" x2="22514" y2="66390"/>
                        <a14:foregroundMark x1="25138" y1="59501" x2="24586" y2="66983"/>
                        <a14:foregroundMark x1="24586" y1="66983" x2="24309" y2="66865"/>
                        <a14:foregroundMark x1="22652" y1="58076" x2="19890" y2="64133"/>
                        <a14:foregroundMark x1="20304" y1="56770" x2="18646" y2="61164"/>
                        <a14:foregroundMark x1="20442" y1="55226" x2="18370" y2="59145"/>
                        <a14:foregroundMark x1="15193" y1="66033" x2="14088" y2="71971"/>
                        <a14:foregroundMark x1="11326" y1="81829" x2="14917" y2="82304"/>
                        <a14:foregroundMark x1="16713" y1="82304" x2="27072" y2="83254"/>
                        <a14:foregroundMark x1="27072" y1="83254" x2="27072" y2="83254"/>
                        <a14:foregroundMark x1="25276" y1="82423" x2="35083" y2="82779"/>
                        <a14:foregroundMark x1="35083" y1="82779" x2="36740" y2="82423"/>
                        <a14:foregroundMark x1="40055" y1="80879" x2="45856" y2="80998"/>
                        <a14:foregroundMark x1="42265" y1="75534" x2="47790" y2="81948"/>
                        <a14:foregroundMark x1="47099" y1="64727" x2="51243" y2="75059"/>
                        <a14:foregroundMark x1="43232" y1="56057" x2="43508" y2="66746"/>
                        <a14:foregroundMark x1="39917" y1="61995" x2="39088" y2="71971"/>
                        <a14:foregroundMark x1="39088" y1="71971" x2="38398" y2="73515"/>
                        <a14:foregroundMark x1="38950" y1="66983" x2="38950" y2="78147"/>
                        <a14:foregroundMark x1="38950" y1="78147" x2="38950" y2="78147"/>
                        <a14:foregroundMark x1="38950" y1="66865" x2="38950" y2="74703"/>
                        <a14:foregroundMark x1="38950" y1="74703" x2="37707" y2="73634"/>
                        <a14:foregroundMark x1="32182" y1="67696" x2="36188" y2="73872"/>
                        <a14:foregroundMark x1="36188" y1="73872" x2="38674" y2="73278"/>
                        <a14:foregroundMark x1="41989" y1="66983" x2="42541" y2="74584"/>
                        <a14:foregroundMark x1="42541" y1="74584" x2="39917" y2="77553"/>
                        <a14:foregroundMark x1="15470" y1="74822" x2="15331" y2="77910"/>
                        <a14:foregroundMark x1="12845" y1="73872" x2="12983" y2="77791"/>
                        <a14:foregroundMark x1="12155" y1="73990" x2="11602" y2="75059"/>
                        <a14:foregroundMark x1="12155" y1="82067" x2="14503" y2="85273"/>
                        <a14:foregroundMark x1="26657" y1="85273" x2="37155" y2="86105"/>
                        <a14:foregroundMark x1="37155" y1="86105" x2="39503" y2="83492"/>
                        <a14:foregroundMark x1="42403" y1="82185" x2="50000" y2="81829"/>
                        <a14:foregroundMark x1="48757" y1="87530" x2="57044" y2="90380"/>
                        <a14:foregroundMark x1="57044" y1="90380" x2="59807" y2="88361"/>
                        <a14:foregroundMark x1="59392" y1="85867" x2="60635" y2="83848"/>
                        <a14:foregroundMark x1="61188" y1="81116" x2="61878" y2="86580"/>
                        <a14:foregroundMark x1="58425" y1="75178" x2="50000" y2="77672"/>
                        <a14:foregroundMark x1="50000" y1="77672" x2="48204" y2="77078"/>
                        <a14:foregroundMark x1="35635" y1="75059" x2="43923" y2="76010"/>
                        <a14:foregroundMark x1="49862" y1="78622" x2="53867" y2="83254"/>
                        <a14:foregroundMark x1="55663" y1="83373" x2="56077" y2="84323"/>
                        <a14:foregroundMark x1="54972" y1="78622" x2="54558" y2="81473"/>
                        <a14:foregroundMark x1="56906" y1="76960" x2="57182" y2="78147"/>
                        <a14:foregroundMark x1="59392" y1="77910" x2="60635" y2="79929"/>
                        <a14:foregroundMark x1="63122" y1="80166" x2="64227" y2="81829"/>
                        <a14:foregroundMark x1="65746" y1="80523" x2="66022" y2="82779"/>
                        <a14:foregroundMark x1="67403" y1="81948" x2="67818" y2="85273"/>
                        <a14:foregroundMark x1="53591" y1="65202" x2="54006" y2="70071"/>
                        <a14:foregroundMark x1="55387" y1="69002" x2="55801" y2="69121"/>
                        <a14:foregroundMark x1="55663" y1="67933" x2="53453" y2="64014"/>
                        <a14:foregroundMark x1="54834" y1="59382" x2="58564" y2="57126"/>
                        <a14:foregroundMark x1="56630" y1="56057" x2="59945" y2="59026"/>
                        <a14:foregroundMark x1="56354" y1="58314" x2="58978" y2="60808"/>
                        <a14:foregroundMark x1="54144" y1="61758" x2="56906" y2="62352"/>
                        <a14:foregroundMark x1="55801" y1="61164" x2="61464" y2="60570"/>
                        <a14:foregroundMark x1="67818" y1="59382" x2="71133" y2="59264"/>
                        <a14:foregroundMark x1="73066" y1="58551" x2="75691" y2="59857"/>
                        <a14:foregroundMark x1="71685" y1="59501" x2="70028" y2="63420"/>
                        <a14:foregroundMark x1="74448" y1="61045" x2="75276" y2="67340"/>
                        <a14:foregroundMark x1="69890" y1="63420" x2="74309" y2="65439"/>
                        <a14:foregroundMark x1="66575" y1="63183" x2="69199" y2="65321"/>
                        <a14:foregroundMark x1="60635" y1="61283" x2="66851" y2="62114"/>
                        <a14:foregroundMark x1="31492" y1="80760" x2="41022" y2="80048"/>
                        <a14:foregroundMark x1="41022" y1="80048" x2="41022" y2="79335"/>
                        <a14:foregroundMark x1="42541" y1="69596" x2="41989" y2="74703"/>
                        <a14:foregroundMark x1="40193" y1="69477" x2="40331" y2="71971"/>
                        <a14:foregroundMark x1="22790" y1="85511" x2="26796" y2="86936"/>
                        <a14:foregroundMark x1="19337" y1="86580" x2="22099" y2="87055"/>
                        <a14:foregroundMark x1="16989" y1="89192" x2="19613" y2="89311"/>
                        <a14:foregroundMark x1="19890" y1="89074" x2="28591" y2="88005"/>
                        <a14:foregroundMark x1="28591" y1="88005" x2="28729" y2="87767"/>
                        <a14:foregroundMark x1="24724" y1="79454" x2="23895" y2="82067"/>
                        <a14:foregroundMark x1="12017" y1="75772" x2="14088" y2="82304"/>
                        <a14:foregroundMark x1="10497" y1="80760" x2="10221" y2="82185"/>
                        <a14:foregroundMark x1="11188" y1="76960" x2="11464" y2="79810"/>
                        <a14:foregroundMark x1="70994" y1="67340" x2="73343" y2="68646"/>
                        <a14:foregroundMark x1="75000" y1="68884" x2="75414" y2="70071"/>
                        <a14:foregroundMark x1="75829" y1="69715" x2="77072" y2="70190"/>
                        <a14:foregroundMark x1="78315" y1="67933" x2="80110" y2="65677"/>
                        <a14:foregroundMark x1="81492" y1="59857" x2="81768" y2="63064"/>
                        <a14:foregroundMark x1="82182" y1="54157" x2="82320" y2="58076"/>
                        <a14:foregroundMark x1="82735" y1="50356" x2="82735" y2="50713"/>
                        <a14:foregroundMark x1="84669" y1="37886" x2="85912" y2="38480"/>
                        <a14:foregroundMark x1="86326" y1="35748" x2="88950" y2="36698"/>
                        <a14:foregroundMark x1="90608" y1="36461" x2="92680" y2="37411"/>
                        <a14:foregroundMark x1="93094" y1="37767" x2="93094" y2="37767"/>
                        <a14:foregroundMark x1="92541" y1="36817" x2="90884" y2="38124"/>
                        <a14:foregroundMark x1="89088" y1="39192" x2="89088" y2="39786"/>
                        <a14:foregroundMark x1="90331" y1="39549" x2="90331" y2="39549"/>
                        <a14:foregroundMark x1="76381" y1="61283" x2="76243" y2="65558"/>
                        <a14:foregroundMark x1="79006" y1="59857" x2="77348" y2="66033"/>
                        <a14:foregroundMark x1="30525" y1="27316" x2="30801" y2="30166"/>
                        <a14:foregroundMark x1="58287" y1="53444" x2="58425" y2="53800"/>
                        <a14:foregroundMark x1="58702" y1="53919" x2="59530" y2="53800"/>
                        <a14:foregroundMark x1="60635" y1="53800" x2="61188" y2="53800"/>
                        <a14:foregroundMark x1="62293" y1="54157" x2="62845" y2="54157"/>
                        <a14:foregroundMark x1="64227" y1="54513" x2="65470" y2="54513"/>
                        <a14:foregroundMark x1="67956" y1="54869" x2="68370" y2="54869"/>
                        <a14:foregroundMark x1="70718" y1="55226" x2="71409" y2="55344"/>
                        <a14:foregroundMark x1="74309" y1="54869" x2="74309" y2="54869"/>
                        <a14:foregroundMark x1="75138" y1="54394" x2="75414" y2="54276"/>
                        <a14:foregroundMark x1="73343" y1="54513" x2="73343" y2="54513"/>
                        <a14:foregroundMark x1="76105" y1="53325" x2="76381" y2="53207"/>
                        <a14:foregroundMark x1="77072" y1="52850" x2="77624" y2="52494"/>
                        <a14:foregroundMark x1="78867" y1="51900" x2="79282" y2="51900"/>
                        <a14:foregroundMark x1="79696" y1="51544" x2="79696" y2="51425"/>
                        <a14:foregroundMark x1="79696" y1="51188" x2="79696" y2="51188"/>
                        <a14:foregroundMark x1="80663" y1="45606" x2="80801" y2="46556"/>
                        <a14:foregroundMark x1="81492" y1="47862" x2="81215" y2="48812"/>
                        <a14:foregroundMark x1="80939" y1="47150" x2="80663" y2="48694"/>
                        <a14:foregroundMark x1="81215" y1="42280" x2="81215" y2="43824"/>
                        <a14:foregroundMark x1="81077" y1="42043" x2="79696" y2="40499"/>
                        <a14:foregroundMark x1="78453" y1="40143" x2="77901" y2="37886"/>
                        <a14:foregroundMark x1="77210" y1="36342" x2="76381" y2="35392"/>
                        <a14:foregroundMark x1="75138" y1="35036" x2="73757" y2="33492"/>
                        <a14:foregroundMark x1="74309" y1="32660" x2="75829" y2="32185"/>
                        <a14:foregroundMark x1="75829" y1="32067" x2="77901" y2="32779"/>
                        <a14:foregroundMark x1="79144" y1="34917" x2="80249" y2="35867"/>
                        <a14:foregroundMark x1="80525" y1="35867" x2="80525" y2="35154"/>
                        <a14:foregroundMark x1="80387" y1="33848" x2="80387" y2="33254"/>
                        <a14:foregroundMark x1="80110" y1="31235" x2="80110" y2="31235"/>
                        <a14:foregroundMark x1="77348" y1="32185" x2="75829" y2="31829"/>
                        <a14:foregroundMark x1="80110" y1="22922" x2="80801" y2="21971"/>
                        <a14:foregroundMark x1="81354" y1="21378" x2="82459" y2="21021"/>
                        <a14:foregroundMark x1="82735" y1="21496" x2="83149" y2="22209"/>
                        <a14:foregroundMark x1="83978" y1="23872" x2="84116" y2="24466"/>
                        <a14:foregroundMark x1="83287" y1="22328" x2="83702" y2="23872"/>
                        <a14:foregroundMark x1="83978" y1="25772" x2="83978" y2="26366"/>
                        <a14:foregroundMark x1="83978" y1="26722" x2="84669" y2="28860"/>
                        <a14:foregroundMark x1="86050" y1="31116" x2="86740" y2="31473"/>
                        <a14:foregroundMark x1="89917" y1="32067" x2="91575" y2="32542"/>
                        <a14:foregroundMark x1="93646" y1="34442" x2="94061" y2="35511"/>
                        <a14:foregroundMark x1="91298" y1="39430" x2="91989" y2="39311"/>
                        <a14:foregroundMark x1="92541" y1="39311" x2="92541" y2="39311"/>
                        <a14:foregroundMark x1="89088" y1="40974" x2="89088" y2="40974"/>
                        <a14:foregroundMark x1="86464" y1="42280" x2="86464" y2="42280"/>
                        <a14:foregroundMark x1="86188" y1="45012" x2="86188" y2="45012"/>
                        <a14:foregroundMark x1="85635" y1="50594" x2="85635" y2="50594"/>
                        <a14:foregroundMark x1="83287" y1="58076" x2="83287" y2="58076"/>
                        <a14:foregroundMark x1="82735" y1="58670" x2="82735" y2="58670"/>
                        <a14:foregroundMark x1="86326" y1="47031" x2="86326" y2="47031"/>
                        <a14:foregroundMark x1="82597" y1="60570" x2="82597" y2="60570"/>
                        <a14:foregroundMark x1="82320" y1="64371" x2="82320" y2="64371"/>
                        <a14:foregroundMark x1="80249" y1="69834" x2="80249" y2="69834"/>
                        <a14:foregroundMark x1="81215" y1="67458" x2="81215" y2="67458"/>
                        <a14:foregroundMark x1="76796" y1="71734" x2="76796" y2="71734"/>
                        <a14:foregroundMark x1="74309" y1="69359" x2="74309" y2="69359"/>
                        <a14:foregroundMark x1="75691" y1="71259" x2="75691" y2="71259"/>
                        <a14:foregroundMark x1="70442" y1="68171" x2="70442" y2="68171"/>
                        <a14:foregroundMark x1="67818" y1="67458" x2="67818" y2="67458"/>
                        <a14:foregroundMark x1="66436" y1="67340" x2="66298" y2="67221"/>
                        <a14:foregroundMark x1="62845" y1="66152" x2="62845" y2="66152"/>
                        <a14:foregroundMark x1="58978" y1="65202" x2="58978" y2="65202"/>
                        <a14:foregroundMark x1="67541" y1="76247" x2="67541" y2="76247"/>
                        <a14:foregroundMark x1="70580" y1="80879" x2="70580" y2="80879"/>
                        <a14:foregroundMark x1="66436" y1="89074" x2="66436" y2="89074"/>
                        <a14:foregroundMark x1="68646" y1="88005" x2="68646" y2="88005"/>
                        <a14:foregroundMark x1="64917" y1="89549" x2="64917" y2="89549"/>
                        <a14:foregroundMark x1="59392" y1="90974" x2="59392" y2="90974"/>
                        <a14:foregroundMark x1="56492" y1="91211" x2="56492" y2="91211"/>
                        <a14:foregroundMark x1="48066" y1="73753" x2="48757" y2="75059"/>
                        <a14:foregroundMark x1="23481" y1="91211" x2="23204" y2="91093"/>
                        <a14:foregroundMark x1="17680" y1="90736" x2="17680" y2="90736"/>
                        <a14:foregroundMark x1="14641" y1="90024" x2="14641" y2="90024"/>
                        <a14:foregroundMark x1="11326" y1="87648" x2="11326" y2="87648"/>
                        <a14:foregroundMark x1="37431" y1="89549" x2="37431" y2="89549"/>
                        <a14:foregroundMark x1="46133" y1="88955" x2="46133" y2="88955"/>
                        <a14:foregroundMark x1="46409" y1="89549" x2="46409" y2="89549"/>
                        <a14:foregroundMark x1="50138" y1="89905" x2="50276" y2="90024"/>
                        <a14:foregroundMark x1="52624" y1="90499" x2="53039" y2="90499"/>
                        <a14:foregroundMark x1="44199" y1="88361" x2="44199" y2="88361"/>
                        <a14:foregroundMark x1="43646" y1="88361" x2="43646" y2="88361"/>
                        <a14:foregroundMark x1="42403" y1="88480" x2="42403" y2="88480"/>
                        <a14:foregroundMark x1="34669" y1="89667" x2="34669" y2="89667"/>
                        <a14:foregroundMark x1="31906" y1="90261" x2="31906" y2="90261"/>
                        <a14:foregroundMark x1="26519" y1="91093" x2="26519" y2="91093"/>
                        <a14:foregroundMark x1="29006" y1="90736" x2="29006" y2="90736"/>
                        <a14:foregroundMark x1="33149" y1="90261" x2="33149" y2="90261"/>
                        <a14:foregroundMark x1="30249" y1="90499" x2="30249" y2="90499"/>
                        <a14:foregroundMark x1="63260" y1="90143" x2="63260" y2="90143"/>
                        <a14:foregroundMark x1="58425" y1="90974" x2="58425" y2="90974"/>
                        <a14:foregroundMark x1="13122" y1="89311" x2="13122" y2="89311"/>
                        <a14:foregroundMark x1="9530" y1="85392" x2="9530" y2="85392"/>
                        <a14:foregroundMark x1="8702" y1="81473" x2="8702" y2="81473"/>
                        <a14:foregroundMark x1="20166" y1="75534" x2="22790" y2="81473"/>
                        <a14:foregroundMark x1="20304" y1="91211" x2="20304" y2="91211"/>
                        <a14:foregroundMark x1="40470" y1="88599" x2="40470" y2="88599"/>
                        <a14:foregroundMark x1="54558" y1="90736" x2="54558" y2="90736"/>
                        <a14:foregroundMark x1="62155" y1="90618" x2="62155" y2="90618"/>
                        <a14:foregroundMark x1="18923" y1="91093" x2="18923" y2="91093"/>
                        <a14:foregroundMark x1="8840" y1="83610" x2="8840" y2="83610"/>
                        <a14:foregroundMark x1="9669" y1="79929" x2="9669" y2="79929"/>
                        <a14:foregroundMark x1="10497" y1="78266" x2="10497" y2="78266"/>
                        <a14:foregroundMark x1="8840" y1="76485" x2="8840" y2="76485"/>
                        <a14:foregroundMark x1="8564" y1="73515" x2="8564" y2="73515"/>
                        <a14:foregroundMark x1="9254" y1="70190" x2="9254" y2="70190"/>
                        <a14:foregroundMark x1="8702" y1="70903" x2="8702" y2="70903"/>
                        <a14:foregroundMark x1="10083" y1="68527" x2="10083" y2="68527"/>
                        <a14:foregroundMark x1="11326" y1="66627" x2="11326" y2="66627"/>
                        <a14:foregroundMark x1="12017" y1="65083" x2="12017" y2="65083"/>
                        <a14:foregroundMark x1="13950" y1="62708" x2="13950" y2="62708"/>
                        <a14:foregroundMark x1="69475" y1="78147" x2="69475" y2="78147"/>
                        <a14:foregroundMark x1="13122" y1="63658" x2="13122" y2="63658"/>
                        <a14:foregroundMark x1="15055" y1="61164" x2="15055" y2="61164"/>
                        <a14:foregroundMark x1="16160" y1="59145" x2="16160" y2="59145"/>
                        <a14:foregroundMark x1="16989" y1="58076" x2="17127" y2="58076"/>
                        <a14:foregroundMark x1="18094" y1="57126" x2="18094" y2="57126"/>
                        <a14:foregroundMark x1="19061" y1="51781" x2="19061" y2="51781"/>
                        <a14:foregroundMark x1="19337" y1="44774" x2="19337" y2="44774"/>
                        <a14:foregroundMark x1="22238" y1="40380" x2="22238" y2="40380"/>
                        <a14:foregroundMark x1="24171" y1="38480" x2="24171" y2="38480"/>
                        <a14:foregroundMark x1="24309" y1="38005" x2="24309" y2="38005"/>
                        <a14:foregroundMark x1="24586" y1="37411" x2="24586" y2="37411"/>
                        <a14:foregroundMark x1="29972" y1="25059" x2="29972" y2="25059"/>
                        <a14:foregroundMark x1="27901" y1="24347" x2="27901" y2="24347"/>
                        <a14:foregroundMark x1="27072" y1="24703" x2="27072" y2="24703"/>
                        <a14:foregroundMark x1="29972" y1="21021" x2="29972" y2="21021"/>
                        <a14:foregroundMark x1="29972" y1="16983" x2="29972" y2="16983"/>
                        <a14:foregroundMark x1="30387" y1="12589" x2="30387" y2="12589"/>
                        <a14:foregroundMark x1="29972" y1="16271" x2="29972" y2="16271"/>
                        <a14:foregroundMark x1="25138" y1="25653" x2="25138" y2="25653"/>
                        <a14:foregroundMark x1="19890" y1="43705" x2="19890" y2="43705"/>
                        <a14:foregroundMark x1="22099" y1="31591" x2="22099" y2="31591"/>
                        <a14:foregroundMark x1="29972" y1="14014" x2="29972" y2="14014"/>
                        <a14:foregroundMark x1="31215" y1="10808" x2="31215" y2="10808"/>
                        <a14:foregroundMark x1="33011" y1="9264" x2="33011" y2="9264"/>
                        <a14:foregroundMark x1="33978" y1="8432" x2="33978" y2="8432"/>
                        <a14:foregroundMark x1="36602" y1="7838" x2="36740" y2="7957"/>
                        <a14:foregroundMark x1="40470" y1="8314" x2="40470" y2="8314"/>
                        <a14:foregroundMark x1="44751" y1="21378" x2="44751" y2="21378"/>
                        <a14:foregroundMark x1="43508" y1="11639" x2="43508" y2="11639"/>
                        <a14:foregroundMark x1="41851" y1="9501" x2="41851" y2="9501"/>
                        <a14:foregroundMark x1="44751" y1="18171" x2="44751" y2="18171"/>
                        <a14:foregroundMark x1="44475" y1="14608" x2="44475" y2="14608"/>
                        <a14:foregroundMark x1="48343" y1="23159" x2="48343" y2="23159"/>
                        <a14:foregroundMark x1="58702" y1="38717" x2="58702" y2="38717"/>
                        <a14:foregroundMark x1="56215" y1="36105" x2="56215" y2="36105"/>
                        <a14:foregroundMark x1="53177" y1="34679" x2="53177" y2="34679"/>
                        <a14:foregroundMark x1="22790" y1="24584" x2="22790" y2="24584"/>
                        <a14:foregroundMark x1="57597" y1="44181" x2="57597" y2="44181"/>
                        <a14:foregroundMark x1="56768" y1="42162" x2="56768" y2="42162"/>
                        <a14:foregroundMark x1="58978" y1="49050" x2="58978" y2="49050"/>
                        <a14:foregroundMark x1="58564" y1="46675" x2="58564" y2="46675"/>
                        <a14:foregroundMark x1="18646" y1="47031" x2="18646" y2="47031"/>
                        <a14:foregroundMark x1="18508" y1="48219" x2="18508" y2="48219"/>
                        <a14:foregroundMark x1="48619" y1="89786" x2="48619" y2="89786"/>
                        <a14:foregroundMark x1="64641" y1="90024" x2="64641" y2="90024"/>
                        <a14:foregroundMark x1="39088" y1="88955" x2="39088" y2="88955"/>
                        <a14:foregroundMark x1="45442" y1="88480" x2="45442" y2="88480"/>
                        <a14:foregroundMark x1="44890" y1="89074" x2="44890" y2="89074"/>
                        <a14:foregroundMark x1="34392" y1="89786" x2="34392" y2="89786"/>
                        <a14:foregroundMark x1="25276" y1="91211" x2="25276" y2="91211"/>
                        <a14:foregroundMark x1="16575" y1="90736" x2="16575" y2="90736"/>
                        <a14:foregroundMark x1="24448" y1="35154" x2="24448" y2="35154"/>
                        <a14:foregroundMark x1="51796" y1="26247" x2="51796" y2="26247"/>
                        <a14:foregroundMark x1="48204" y1="23397" x2="48204" y2="23397"/>
                        <a14:foregroundMark x1="46685" y1="24822" x2="46685" y2="24822"/>
                        <a14:foregroundMark x1="69890" y1="86223" x2="69890" y2="86223"/>
                        <a14:foregroundMark x1="70028" y1="78979" x2="70028" y2="78979"/>
                        <a14:backgroundMark x1="38398" y1="89905" x2="40055" y2="91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22" b="4871"/>
          <a:stretch/>
        </p:blipFill>
        <p:spPr>
          <a:xfrm rot="17202003">
            <a:off x="11946004" y="8293056"/>
            <a:ext cx="1446956" cy="1543211"/>
          </a:xfrm>
          <a:prstGeom prst="rect">
            <a:avLst/>
          </a:prstGeom>
        </p:spPr>
      </p:pic>
      <p:pic>
        <p:nvPicPr>
          <p:cNvPr id="57" name="Picture 56" descr="Shape&#10;&#10;Description automatically generated">
            <a:extLst>
              <a:ext uri="{FF2B5EF4-FFF2-40B4-BE49-F238E27FC236}">
                <a16:creationId xmlns:a16="http://schemas.microsoft.com/office/drawing/2014/main" id="{34792629-9FD4-4B2D-9DEA-128E049370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3177" y1="39453" x2="60908" y2="41146"/>
                        <a14:foregroundMark x1="44070" y1="10156" x2="44070" y2="10156"/>
                        <a14:backgroundMark x1="55344" y1="83854" x2="56223" y2="85547"/>
                        <a14:backgroundMark x1="72840" y1="76823" x2="72987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06" r="18785"/>
          <a:stretch/>
        </p:blipFill>
        <p:spPr>
          <a:xfrm rot="19296114">
            <a:off x="-4022006" y="9774946"/>
            <a:ext cx="1412273" cy="1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AB7621-A0F9-42E2-AFB2-229EBC4B07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D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AutoShape 2" descr="Star Vs The Forces Of Evil by kManalli on DeviantArt">
            <a:extLst>
              <a:ext uri="{FF2B5EF4-FFF2-40B4-BE49-F238E27FC236}">
                <a16:creationId xmlns:a16="http://schemas.microsoft.com/office/drawing/2014/main" id="{861C7889-921D-455F-94DF-C04DF58B93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1B992A-7363-41A1-B056-0F0E5A99C198}"/>
              </a:ext>
            </a:extLst>
          </p:cNvPr>
          <p:cNvGrpSpPr/>
          <p:nvPr/>
        </p:nvGrpSpPr>
        <p:grpSpPr>
          <a:xfrm>
            <a:off x="319170" y="1770276"/>
            <a:ext cx="2531729" cy="3317448"/>
            <a:chOff x="613458" y="1273214"/>
            <a:chExt cx="2870521" cy="38775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5846E1-B172-4A91-8DCC-CE460A2A5496}"/>
                </a:ext>
              </a:extLst>
            </p:cNvPr>
            <p:cNvSpPr/>
            <p:nvPr/>
          </p:nvSpPr>
          <p:spPr>
            <a:xfrm>
              <a:off x="613458" y="1273214"/>
              <a:ext cx="2870521" cy="3877519"/>
            </a:xfrm>
            <a:prstGeom prst="rect">
              <a:avLst/>
            </a:prstGeom>
            <a:solidFill>
              <a:srgbClr val="C7404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1F88FA3-A192-4F8A-9D6A-4738B15D9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65" b="92796" l="10000" r="90000">
                          <a14:foregroundMark x1="47439" y1="33656" x2="48902" y2="40753"/>
                          <a14:foregroundMark x1="49634" y1="33441" x2="49634" y2="39570"/>
                          <a14:foregroundMark x1="38171" y1="90860" x2="41707" y2="90753"/>
                          <a14:foregroundMark x1="62195" y1="91505" x2="64756" y2="92796"/>
                          <a14:foregroundMark x1="46585" y1="8065" x2="48537" y2="16344"/>
                          <a14:foregroundMark x1="45000" y1="19032" x2="45488" y2="25806"/>
                          <a14:foregroundMark x1="55000" y1="19785" x2="55732" y2="232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r="31374" b="45520"/>
            <a:stretch/>
          </p:blipFill>
          <p:spPr>
            <a:xfrm>
              <a:off x="2546556" y="3965515"/>
              <a:ext cx="937423" cy="118521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78364-531A-4B26-BC5A-F494F052C7B0}"/>
                </a:ext>
              </a:extLst>
            </p:cNvPr>
            <p:cNvSpPr/>
            <p:nvPr/>
          </p:nvSpPr>
          <p:spPr>
            <a:xfrm>
              <a:off x="760692" y="1578013"/>
              <a:ext cx="2576051" cy="238750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57F43F-CD1E-4AC2-9B73-AC3A26649F40}"/>
                </a:ext>
              </a:extLst>
            </p:cNvPr>
            <p:cNvSpPr txBox="1"/>
            <p:nvPr/>
          </p:nvSpPr>
          <p:spPr>
            <a:xfrm>
              <a:off x="972093" y="4086113"/>
              <a:ext cx="1331267" cy="847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/>
                <a:t>Tên</a:t>
              </a:r>
              <a:endParaRPr lang="vi-VN" sz="4400" b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21052A-F983-4A97-8D1C-44CEB8D32EBA}"/>
              </a:ext>
            </a:extLst>
          </p:cNvPr>
          <p:cNvGrpSpPr/>
          <p:nvPr/>
        </p:nvGrpSpPr>
        <p:grpSpPr>
          <a:xfrm>
            <a:off x="3315988" y="1770276"/>
            <a:ext cx="2542791" cy="3317448"/>
            <a:chOff x="3839425" y="1632155"/>
            <a:chExt cx="2761186" cy="35185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1B0DE7-E08A-44AC-B9DA-79ADFA8AEEB8}"/>
                </a:ext>
              </a:extLst>
            </p:cNvPr>
            <p:cNvSpPr/>
            <p:nvPr/>
          </p:nvSpPr>
          <p:spPr>
            <a:xfrm>
              <a:off x="3839425" y="1632155"/>
              <a:ext cx="2749174" cy="3518578"/>
            </a:xfrm>
            <a:prstGeom prst="rect">
              <a:avLst/>
            </a:prstGeom>
            <a:solidFill>
              <a:srgbClr val="99D3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790E3E-87FD-41CD-9D13-6C92FE48CF7D}"/>
                </a:ext>
              </a:extLst>
            </p:cNvPr>
            <p:cNvGrpSpPr/>
            <p:nvPr/>
          </p:nvGrpSpPr>
          <p:grpSpPr>
            <a:xfrm>
              <a:off x="3980435" y="1908739"/>
              <a:ext cx="2620176" cy="3229561"/>
              <a:chOff x="3980435" y="1908739"/>
              <a:chExt cx="2620176" cy="322956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E3040-8A7D-468E-AAA5-4073BB5C6B53}"/>
                  </a:ext>
                </a:extLst>
              </p:cNvPr>
              <p:cNvSpPr/>
              <p:nvPr/>
            </p:nvSpPr>
            <p:spPr>
              <a:xfrm>
                <a:off x="3980435" y="1908739"/>
                <a:ext cx="2467152" cy="2166491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540C5C-2155-4EC3-A81A-F8FD3063F2C4}"/>
                  </a:ext>
                </a:extLst>
              </p:cNvPr>
              <p:cNvSpPr txBox="1"/>
              <p:nvPr/>
            </p:nvSpPr>
            <p:spPr>
              <a:xfrm>
                <a:off x="4182899" y="4184665"/>
                <a:ext cx="12749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/>
                  <a:t>Tên</a:t>
                </a:r>
                <a:endParaRPr lang="vi-VN" sz="4400" b="1"/>
              </a:p>
            </p:txBody>
          </p:sp>
          <p:pic>
            <p:nvPicPr>
              <p:cNvPr id="22" name="Picture 21" descr="A cartoon of a person&#10;&#10;Description automatically generated with low confidence">
                <a:extLst>
                  <a:ext uri="{FF2B5EF4-FFF2-40B4-BE49-F238E27FC236}">
                    <a16:creationId xmlns:a16="http://schemas.microsoft.com/office/drawing/2014/main" id="{0C99EB81-3425-4878-A222-F342BFBCF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81" b="34767"/>
              <a:stretch/>
            </p:blipFill>
            <p:spPr>
              <a:xfrm>
                <a:off x="5611359" y="4146813"/>
                <a:ext cx="989252" cy="991487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754354-DD6F-4A08-BD47-45CE9C63DFB4}"/>
              </a:ext>
            </a:extLst>
          </p:cNvPr>
          <p:cNvGrpSpPr/>
          <p:nvPr/>
        </p:nvGrpSpPr>
        <p:grpSpPr>
          <a:xfrm>
            <a:off x="6312806" y="1758554"/>
            <a:ext cx="2531729" cy="3317448"/>
            <a:chOff x="6312806" y="1758554"/>
            <a:chExt cx="2531729" cy="3317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A2D0EE-1107-4E8D-BAD5-00CCB42EB80D}"/>
                </a:ext>
              </a:extLst>
            </p:cNvPr>
            <p:cNvGrpSpPr/>
            <p:nvPr/>
          </p:nvGrpSpPr>
          <p:grpSpPr>
            <a:xfrm>
              <a:off x="6312806" y="1758554"/>
              <a:ext cx="2531729" cy="3317448"/>
              <a:chOff x="3839425" y="1632155"/>
              <a:chExt cx="2749174" cy="35185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5FB734-BBDC-42C4-B435-5CAFF70A766D}"/>
                  </a:ext>
                </a:extLst>
              </p:cNvPr>
              <p:cNvSpPr/>
              <p:nvPr/>
            </p:nvSpPr>
            <p:spPr>
              <a:xfrm>
                <a:off x="3839425" y="1632155"/>
                <a:ext cx="2749174" cy="3518578"/>
              </a:xfrm>
              <a:prstGeom prst="rect">
                <a:avLst/>
              </a:prstGeom>
              <a:solidFill>
                <a:srgbClr val="41A59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5B2C846-0FBA-4FE9-B740-165414E4B2E2}"/>
                  </a:ext>
                </a:extLst>
              </p:cNvPr>
              <p:cNvGrpSpPr/>
              <p:nvPr/>
            </p:nvGrpSpPr>
            <p:grpSpPr>
              <a:xfrm>
                <a:off x="3980435" y="1908739"/>
                <a:ext cx="2467152" cy="3045367"/>
                <a:chOff x="3980435" y="1908739"/>
                <a:chExt cx="2467152" cy="304536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172A706-87F2-4585-8686-6C33DFCFBE4C}"/>
                    </a:ext>
                  </a:extLst>
                </p:cNvPr>
                <p:cNvSpPr/>
                <p:nvPr/>
              </p:nvSpPr>
              <p:spPr>
                <a:xfrm>
                  <a:off x="3980435" y="1908739"/>
                  <a:ext cx="2467152" cy="2166491"/>
                </a:xfrm>
                <a:prstGeom prst="rect">
                  <a:avLst/>
                </a:pr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736A17-27C7-4BCD-B93E-B0F0F8D8D8B3}"/>
                    </a:ext>
                  </a:extLst>
                </p:cNvPr>
                <p:cNvSpPr txBox="1"/>
                <p:nvPr/>
              </p:nvSpPr>
              <p:spPr>
                <a:xfrm>
                  <a:off x="4182899" y="4184665"/>
                  <a:ext cx="12749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/>
                    <a:t>Tên</a:t>
                  </a:r>
                  <a:endParaRPr lang="vi-VN" sz="4400" b="1"/>
                </a:p>
              </p:txBody>
            </p:sp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1FF028-FF7C-4086-B984-6FB53CABB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96" b="89917" l="7955" r="92386">
                          <a14:foregroundMark x1="8750" y1="8108" x2="8750" y2="8108"/>
                          <a14:foregroundMark x1="7955" y1="57900" x2="7955" y2="57900"/>
                          <a14:foregroundMark x1="91591" y1="49376" x2="91591" y2="49376"/>
                          <a14:foregroundMark x1="92386" y1="38046" x2="92386" y2="380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339" y="4071844"/>
              <a:ext cx="918564" cy="100415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FF0E68-1262-4C28-BC26-0DBF8631DF19}"/>
              </a:ext>
            </a:extLst>
          </p:cNvPr>
          <p:cNvGrpSpPr/>
          <p:nvPr/>
        </p:nvGrpSpPr>
        <p:grpSpPr>
          <a:xfrm>
            <a:off x="9309624" y="1770276"/>
            <a:ext cx="2531729" cy="3322283"/>
            <a:chOff x="9309624" y="1770276"/>
            <a:chExt cx="2531729" cy="332228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29D7A9-BC2C-4AED-863B-430B256B7C8E}"/>
                </a:ext>
              </a:extLst>
            </p:cNvPr>
            <p:cNvGrpSpPr/>
            <p:nvPr/>
          </p:nvGrpSpPr>
          <p:grpSpPr>
            <a:xfrm>
              <a:off x="9309624" y="1770276"/>
              <a:ext cx="2531729" cy="3317448"/>
              <a:chOff x="3839425" y="1632155"/>
              <a:chExt cx="2749174" cy="351857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AF7FB0-654F-4133-A3F4-2E848B906EDD}"/>
                  </a:ext>
                </a:extLst>
              </p:cNvPr>
              <p:cNvSpPr/>
              <p:nvPr/>
            </p:nvSpPr>
            <p:spPr>
              <a:xfrm>
                <a:off x="3839425" y="1632155"/>
                <a:ext cx="2749174" cy="3518578"/>
              </a:xfrm>
              <a:prstGeom prst="rect">
                <a:avLst/>
              </a:prstGeom>
              <a:solidFill>
                <a:srgbClr val="80162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312CD3-FED7-48AF-BF52-9AE5F9B83BAF}"/>
                  </a:ext>
                </a:extLst>
              </p:cNvPr>
              <p:cNvGrpSpPr/>
              <p:nvPr/>
            </p:nvGrpSpPr>
            <p:grpSpPr>
              <a:xfrm>
                <a:off x="3980435" y="1908739"/>
                <a:ext cx="2467152" cy="3045367"/>
                <a:chOff x="3980435" y="1908739"/>
                <a:chExt cx="2467152" cy="304536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0FEC17F-4635-413C-B99A-190BDE5B34DC}"/>
                    </a:ext>
                  </a:extLst>
                </p:cNvPr>
                <p:cNvSpPr/>
                <p:nvPr/>
              </p:nvSpPr>
              <p:spPr>
                <a:xfrm>
                  <a:off x="3980435" y="1908739"/>
                  <a:ext cx="2467152" cy="2166491"/>
                </a:xfrm>
                <a:prstGeom prst="rect">
                  <a:avLst/>
                </a:prstGeom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1D87841-58C4-46F8-8A61-49BDA3CC4450}"/>
                    </a:ext>
                  </a:extLst>
                </p:cNvPr>
                <p:cNvSpPr txBox="1"/>
                <p:nvPr/>
              </p:nvSpPr>
              <p:spPr>
                <a:xfrm>
                  <a:off x="4182899" y="4184665"/>
                  <a:ext cx="12749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/>
                    <a:t>Tên</a:t>
                  </a:r>
                  <a:endParaRPr lang="vi-VN" sz="4400" b="1"/>
                </a:p>
              </p:txBody>
            </p:sp>
          </p:grpSp>
        </p:grpSp>
        <p:pic>
          <p:nvPicPr>
            <p:cNvPr id="41" name="Picture 40" descr="A picture containing text, toy, doll&#10;&#10;Description automatically generated">
              <a:extLst>
                <a:ext uri="{FF2B5EF4-FFF2-40B4-BE49-F238E27FC236}">
                  <a16:creationId xmlns:a16="http://schemas.microsoft.com/office/drawing/2014/main" id="{D80749A7-A197-4F7C-8EE1-688D08C47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95"/>
            <a:stretch/>
          </p:blipFill>
          <p:spPr>
            <a:xfrm>
              <a:off x="10880957" y="4141191"/>
              <a:ext cx="830537" cy="951368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EDA4E-7B4C-4461-88E3-EB2809C26789}"/>
              </a:ext>
            </a:extLst>
          </p:cNvPr>
          <p:cNvSpPr/>
          <p:nvPr/>
        </p:nvSpPr>
        <p:spPr>
          <a:xfrm>
            <a:off x="0" y="5929540"/>
            <a:ext cx="12192000" cy="980049"/>
          </a:xfrm>
          <a:prstGeom prst="rect">
            <a:avLst/>
          </a:prstGeom>
          <a:solidFill>
            <a:srgbClr val="98FFFE"/>
          </a:solidFill>
          <a:ln>
            <a:noFill/>
          </a:ln>
          <a:effectLst>
            <a:glow rad="228600">
              <a:srgbClr val="98FFF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370FF6-1364-49BC-87AF-2BC3F2D218C0}"/>
              </a:ext>
            </a:extLst>
          </p:cNvPr>
          <p:cNvSpPr/>
          <p:nvPr/>
        </p:nvSpPr>
        <p:spPr>
          <a:xfrm>
            <a:off x="-1" y="480911"/>
            <a:ext cx="3315988" cy="275307"/>
          </a:xfrm>
          <a:prstGeom prst="rect">
            <a:avLst/>
          </a:prstGeom>
          <a:solidFill>
            <a:srgbClr val="FF8CB7"/>
          </a:solidFill>
          <a:ln>
            <a:noFill/>
          </a:ln>
          <a:effectLst>
            <a:glow rad="228600">
              <a:srgbClr val="FF8CB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EE47B9-7DB0-400D-B7C4-A024DF9CDE7E}"/>
              </a:ext>
            </a:extLst>
          </p:cNvPr>
          <p:cNvSpPr/>
          <p:nvPr/>
        </p:nvSpPr>
        <p:spPr>
          <a:xfrm>
            <a:off x="8840903" y="424311"/>
            <a:ext cx="3315988" cy="275308"/>
          </a:xfrm>
          <a:prstGeom prst="rect">
            <a:avLst/>
          </a:prstGeom>
          <a:solidFill>
            <a:srgbClr val="FF8CB7"/>
          </a:solidFill>
          <a:ln>
            <a:noFill/>
          </a:ln>
          <a:effectLst>
            <a:glow rad="228600">
              <a:srgbClr val="FF8CB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10EF80-8594-44F7-A252-2E85052F64FE}"/>
              </a:ext>
            </a:extLst>
          </p:cNvPr>
          <p:cNvSpPr txBox="1"/>
          <p:nvPr/>
        </p:nvSpPr>
        <p:spPr>
          <a:xfrm>
            <a:off x="3133166" y="208498"/>
            <a:ext cx="5925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gradFill>
                  <a:gsLst>
                    <a:gs pos="0">
                      <a:srgbClr val="231B4D"/>
                    </a:gs>
                    <a:gs pos="74000">
                      <a:srgbClr val="43BDD5"/>
                    </a:gs>
                    <a:gs pos="83000">
                      <a:srgbClr val="43BDD5"/>
                    </a:gs>
                    <a:gs pos="100000">
                      <a:srgbClr val="43BDD5"/>
                    </a:gs>
                  </a:gsLst>
                  <a:lin ang="5400000" scaled="1"/>
                </a:gradFill>
                <a:latin typeface="Cooper Black" panose="0208090404030B020404" pitchFamily="18" charset="0"/>
              </a:rPr>
              <a:t>GROUP</a:t>
            </a:r>
            <a:r>
              <a:rPr lang="en-US" sz="4400">
                <a:latin typeface="Cooper Black" panose="0208090404030B020404" pitchFamily="18" charset="0"/>
              </a:rPr>
              <a:t> </a:t>
            </a:r>
            <a:r>
              <a:rPr lang="en-US" sz="4400">
                <a:gradFill>
                  <a:gsLst>
                    <a:gs pos="0">
                      <a:srgbClr val="251313"/>
                    </a:gs>
                    <a:gs pos="74000">
                      <a:srgbClr val="800F26"/>
                    </a:gs>
                    <a:gs pos="83000">
                      <a:srgbClr val="800E25"/>
                    </a:gs>
                    <a:gs pos="100000">
                      <a:srgbClr val="760F23"/>
                    </a:gs>
                  </a:gsLst>
                  <a:lin ang="5400000" scaled="1"/>
                </a:gradFill>
                <a:latin typeface="Cooper Black" panose="0208090404030B020404" pitchFamily="18" charset="0"/>
              </a:rPr>
              <a:t>MEMBERS</a:t>
            </a:r>
            <a:endParaRPr lang="vi-VN" sz="4400">
              <a:gradFill>
                <a:gsLst>
                  <a:gs pos="0">
                    <a:srgbClr val="251313"/>
                  </a:gs>
                  <a:gs pos="74000">
                    <a:srgbClr val="800F26"/>
                  </a:gs>
                  <a:gs pos="83000">
                    <a:srgbClr val="800E25"/>
                  </a:gs>
                  <a:gs pos="100000">
                    <a:srgbClr val="760F23"/>
                  </a:gs>
                </a:gsLst>
                <a:lin ang="5400000" scaled="1"/>
              </a:gradFill>
            </a:endParaRPr>
          </a:p>
        </p:txBody>
      </p: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EEB84F70-CFFD-4DAB-B7DB-4881715CB0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32" b="94624" l="10000" r="90000">
                        <a14:foregroundMark x1="24773" y1="20789" x2="28068" y2="28674"/>
                        <a14:foregroundMark x1="28068" y1="28674" x2="28864" y2="29570"/>
                        <a14:foregroundMark x1="19091" y1="17025" x2="23295" y2="23925"/>
                        <a14:foregroundMark x1="23295" y1="23925" x2="23295" y2="23925"/>
                        <a14:foregroundMark x1="18636" y1="16577" x2="22273" y2="20430"/>
                        <a14:foregroundMark x1="23068" y1="15502" x2="26136" y2="19265"/>
                        <a14:foregroundMark x1="27386" y1="18728" x2="31023" y2="25806"/>
                        <a14:foregroundMark x1="47273" y1="10484" x2="52386" y2="11470"/>
                        <a14:foregroundMark x1="77045" y1="22133" x2="74432" y2="28226"/>
                        <a14:foregroundMark x1="80227" y1="15681" x2="76023" y2="23925"/>
                        <a14:foregroundMark x1="76023" y1="23925" x2="75795" y2="24104"/>
                        <a14:foregroundMark x1="73636" y1="23656" x2="72386" y2="25448"/>
                        <a14:foregroundMark x1="72159" y1="21595" x2="70568" y2="31900"/>
                        <a14:foregroundMark x1="63750" y1="37993" x2="65682" y2="38351"/>
                        <a14:foregroundMark x1="63750" y1="38441" x2="66932" y2="38441"/>
                        <a14:foregroundMark x1="66818" y1="39337" x2="69545" y2="39337"/>
                        <a14:foregroundMark x1="78977" y1="18728" x2="78864" y2="26434"/>
                        <a14:foregroundMark x1="78864" y1="26434" x2="78295" y2="26703"/>
                        <a14:foregroundMark x1="71023" y1="33781" x2="71023" y2="33781"/>
                        <a14:foregroundMark x1="78295" y1="28853" x2="75114" y2="31093"/>
                        <a14:foregroundMark x1="67841" y1="36649" x2="68295" y2="37455"/>
                        <a14:foregroundMark x1="68636" y1="36290" x2="70568" y2="39695"/>
                        <a14:foregroundMark x1="47955" y1="43369" x2="48523" y2="48477"/>
                        <a14:foregroundMark x1="49432" y1="88262" x2="50455" y2="90323"/>
                        <a14:foregroundMark x1="50341" y1="92294" x2="50341" y2="92294"/>
                        <a14:foregroundMark x1="35682" y1="8244" x2="35682" y2="8244"/>
                        <a14:foregroundMark x1="63750" y1="8065" x2="63750" y2="8065"/>
                        <a14:foregroundMark x1="49886" y1="7975" x2="49886" y2="7975"/>
                        <a14:foregroundMark x1="80909" y1="5197" x2="80909" y2="5197"/>
                        <a14:foregroundMark x1="80000" y1="6720" x2="80000" y2="17204"/>
                        <a14:foregroundMark x1="82159" y1="20072" x2="85341" y2="19713"/>
                        <a14:foregroundMark x1="85341" y1="12455" x2="85341" y2="12455"/>
                        <a14:foregroundMark x1="73182" y1="16039" x2="72500" y2="19086"/>
                        <a14:foregroundMark x1="70568" y1="44892" x2="70568" y2="44892"/>
                        <a14:foregroundMark x1="18409" y1="13710" x2="18636" y2="23477"/>
                        <a14:foregroundMark x1="16477" y1="12455" x2="21591" y2="18728"/>
                        <a14:foregroundMark x1="20341" y1="6720" x2="20341" y2="6720"/>
                        <a14:foregroundMark x1="20341" y1="4928" x2="21136" y2="9767"/>
                        <a14:foregroundMark x1="13295" y1="12186" x2="13068" y2="17563"/>
                        <a14:foregroundMark x1="23977" y1="31362" x2="25909" y2="34050"/>
                        <a14:foregroundMark x1="32500" y1="34767" x2="34205" y2="37097"/>
                        <a14:foregroundMark x1="29318" y1="38620" x2="27841" y2="40143"/>
                        <a14:foregroundMark x1="27841" y1="43907" x2="28864" y2="45251"/>
                        <a14:foregroundMark x1="32045" y1="37276" x2="37273" y2="38799"/>
                        <a14:foregroundMark x1="25455" y1="28315" x2="30795" y2="33244"/>
                        <a14:foregroundMark x1="13523" y1="9767" x2="13523" y2="9767"/>
                        <a14:foregroundMark x1="16023" y1="14158" x2="20909" y2="19086"/>
                        <a14:foregroundMark x1="22273" y1="5914" x2="22273" y2="5914"/>
                        <a14:foregroundMark x1="20568" y1="4749" x2="20568" y2="4749"/>
                        <a14:foregroundMark x1="49886" y1="92832" x2="49886" y2="92832"/>
                        <a14:foregroundMark x1="50114" y1="94713" x2="50114" y2="94713"/>
                        <a14:foregroundMark x1="56705" y1="41846" x2="57159" y2="44534"/>
                        <a14:foregroundMark x1="57727" y1="42832" x2="57727" y2="42832"/>
                        <a14:foregroundMark x1="36591" y1="8423" x2="36591" y2="8423"/>
                        <a14:foregroundMark x1="23977" y1="34409" x2="23977" y2="34409"/>
                        <a14:foregroundMark x1="18636" y1="29391" x2="18636" y2="29391"/>
                        <a14:foregroundMark x1="19886" y1="27688" x2="19886" y2="27688"/>
                        <a14:foregroundMark x1="18182" y1="28853" x2="18182" y2="28853"/>
                        <a14:foregroundMark x1="17727" y1="30376" x2="17727" y2="30376"/>
                        <a14:foregroundMark x1="21136" y1="34140" x2="21136" y2="34140"/>
                        <a14:foregroundMark x1="28523" y1="35753" x2="28523" y2="35753"/>
                        <a14:foregroundMark x1="26364" y1="40054" x2="26364" y2="40054"/>
                        <a14:foregroundMark x1="28523" y1="45789" x2="28523" y2="45789"/>
                        <a14:foregroundMark x1="30909" y1="45072" x2="30909" y2="45072"/>
                        <a14:foregroundMark x1="30000" y1="42652" x2="30000" y2="42652"/>
                        <a14:foregroundMark x1="12386" y1="12097" x2="12386" y2="12097"/>
                        <a14:foregroundMark x1="21932" y1="6183" x2="21932" y2="6183"/>
                        <a14:foregroundMark x1="15795" y1="6452" x2="15795" y2="6452"/>
                        <a14:foregroundMark x1="64659" y1="8961" x2="64659" y2="8961"/>
                        <a14:foregroundMark x1="63068" y1="7437" x2="63068" y2="7437"/>
                        <a14:foregroundMark x1="65568" y1="10036" x2="65568" y2="10036"/>
                        <a14:foregroundMark x1="62500" y1="7796" x2="62500" y2="7796"/>
                        <a14:foregroundMark x1="23977" y1="10753" x2="23977" y2="10753"/>
                        <a14:foregroundMark x1="62955" y1="8692" x2="62955" y2="8692"/>
                        <a14:foregroundMark x1="28295" y1="15412" x2="28295" y2="15412"/>
                        <a14:foregroundMark x1="80000" y1="4301" x2="80000" y2="4301"/>
                        <a14:foregroundMark x1="79318" y1="4032" x2="79318" y2="4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660">
            <a:off x="173675" y="5362821"/>
            <a:ext cx="1119849" cy="1420173"/>
          </a:xfrm>
          <a:prstGeom prst="rect">
            <a:avLst/>
          </a:prstGeom>
        </p:spPr>
      </p:pic>
      <p:pic>
        <p:nvPicPr>
          <p:cNvPr id="53" name="Picture 52" descr="A close-up of a compass&#10;&#10;Description automatically generated with medium confidence">
            <a:extLst>
              <a:ext uri="{FF2B5EF4-FFF2-40B4-BE49-F238E27FC236}">
                <a16:creationId xmlns:a16="http://schemas.microsoft.com/office/drawing/2014/main" id="{98A7AD34-6F4A-42B9-9AB7-D62A2631C8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78" b="99352" l="8168" r="96174">
                        <a14:foregroundMark x1="26049" y1="24259" x2="26196" y2="44352"/>
                        <a14:foregroundMark x1="29360" y1="33796" x2="31641" y2="62963"/>
                        <a14:foregroundMark x1="31641" y1="58056" x2="33407" y2="71944"/>
                        <a14:foregroundMark x1="29360" y1="75926" x2="34069" y2="85463"/>
                        <a14:foregroundMark x1="34069" y1="85463" x2="35026" y2="86204"/>
                        <a14:foregroundMark x1="28035" y1="85741" x2="29507" y2="90463"/>
                        <a14:foregroundMark x1="22001" y1="90926" x2="28035" y2="92130"/>
                        <a14:foregroundMark x1="23620" y1="96574" x2="24945" y2="99444"/>
                        <a14:foregroundMark x1="24798" y1="97870" x2="30464" y2="97685"/>
                        <a14:foregroundMark x1="30464" y1="97685" x2="30464" y2="97685"/>
                        <a14:foregroundMark x1="67476" y1="83241" x2="73804" y2="80648"/>
                        <a14:foregroundMark x1="73804" y1="80648" x2="73804" y2="80648"/>
                        <a14:foregroundMark x1="79985" y1="56389" x2="78514" y2="75278"/>
                        <a14:foregroundMark x1="72848" y1="41204" x2="62546" y2="46204"/>
                        <a14:foregroundMark x1="34584" y1="23981" x2="30316" y2="30185"/>
                        <a14:foregroundMark x1="30316" y1="30185" x2="30316" y2="30185"/>
                        <a14:foregroundMark x1="27226" y1="25833" x2="26269" y2="27315"/>
                        <a14:foregroundMark x1="20383" y1="23426" x2="21781" y2="25833"/>
                        <a14:foregroundMark x1="17586" y1="22407" x2="19352" y2="22963"/>
                        <a14:foregroundMark x1="18249" y1="21759" x2="20162" y2="22130"/>
                        <a14:foregroundMark x1="18543" y1="20093" x2="18102" y2="22593"/>
                        <a14:foregroundMark x1="38411" y1="8426" x2="33554" y2="26944"/>
                        <a14:foregroundMark x1="33554" y1="26944" x2="33260" y2="33056"/>
                        <a14:foregroundMark x1="31420" y1="23333" x2="23326" y2="48611"/>
                        <a14:foregroundMark x1="23326" y1="48611" x2="23326" y2="48611"/>
                        <a14:foregroundMark x1="22001" y1="59444" x2="21781" y2="67130"/>
                        <a14:foregroundMark x1="21781" y1="67130" x2="21781" y2="67130"/>
                        <a14:foregroundMark x1="17219" y1="73796" x2="18102" y2="79352"/>
                        <a14:foregroundMark x1="14496" y1="80463" x2="17881" y2="84537"/>
                        <a14:foregroundMark x1="10890" y1="85741" x2="14349" y2="86574"/>
                        <a14:foregroundMark x1="13171" y1="84907" x2="18543" y2="87130"/>
                        <a14:foregroundMark x1="13687" y1="79352" x2="17071" y2="81389"/>
                        <a14:foregroundMark x1="15011" y1="68148" x2="16703" y2="77407"/>
                        <a14:foregroundMark x1="16703" y1="77407" x2="16409" y2="78333"/>
                        <a14:foregroundMark x1="10743" y1="66204" x2="10670" y2="73519"/>
                        <a14:foregroundMark x1="10670" y1="73519" x2="10596" y2="73611"/>
                        <a14:foregroundMark x1="10890" y1="63611" x2="10890" y2="72870"/>
                        <a14:foregroundMark x1="14790" y1="54537" x2="11700" y2="67130"/>
                        <a14:foregroundMark x1="21045" y1="42222" x2="22517" y2="43889"/>
                        <a14:foregroundMark x1="69389" y1="20926" x2="71376" y2="49630"/>
                        <a14:foregroundMark x1="74319" y1="27037" x2="74834" y2="55000"/>
                        <a14:foregroundMark x1="74834" y1="55000" x2="74834" y2="55000"/>
                        <a14:foregroundMark x1="77925" y1="35648" x2="78072" y2="50370"/>
                        <a14:foregroundMark x1="78072" y1="50370" x2="78072" y2="50093"/>
                        <a14:foregroundMark x1="80059" y1="30556" x2="81015" y2="50926"/>
                        <a14:foregroundMark x1="81015" y1="50926" x2="81015" y2="50926"/>
                        <a14:foregroundMark x1="82340" y1="28056" x2="83591" y2="48796"/>
                        <a14:foregroundMark x1="83591" y1="48796" x2="83812" y2="48056"/>
                        <a14:foregroundMark x1="87049" y1="31944" x2="87564" y2="41667"/>
                        <a14:foregroundMark x1="87564" y1="41667" x2="87564" y2="41389"/>
                        <a14:foregroundMark x1="88521" y1="30370" x2="88815" y2="37130"/>
                        <a14:foregroundMark x1="88668" y1="30185" x2="90434" y2="48056"/>
                        <a14:foregroundMark x1="90434" y1="48056" x2="90434" y2="47130"/>
                        <a14:foregroundMark x1="89993" y1="25648" x2="90802" y2="37963"/>
                        <a14:foregroundMark x1="90802" y1="37963" x2="90802" y2="37963"/>
                        <a14:foregroundMark x1="96026" y1="26204" x2="96026" y2="32870"/>
                        <a14:foregroundMark x1="96174" y1="19074" x2="93525" y2="32593"/>
                        <a14:foregroundMark x1="93525" y1="32593" x2="93525" y2="32593"/>
                        <a14:foregroundMark x1="89330" y1="24630" x2="88962" y2="37500"/>
                        <a14:foregroundMark x1="88962" y1="37500" x2="88962" y2="37500"/>
                        <a14:foregroundMark x1="72333" y1="16852" x2="70419" y2="21296"/>
                        <a14:foregroundMark x1="56733" y1="11481" x2="43488" y2="17685"/>
                        <a14:foregroundMark x1="43488" y1="17685" x2="43488" y2="17685"/>
                        <a14:foregroundMark x1="52833" y1="19259" x2="46799" y2="57685"/>
                        <a14:foregroundMark x1="55408" y1="29167" x2="53937" y2="48611"/>
                        <a14:foregroundMark x1="52318" y1="63426" x2="69904" y2="60926"/>
                        <a14:foregroundMark x1="38411" y1="65463" x2="75276" y2="66019"/>
                        <a14:foregroundMark x1="45990" y1="18611" x2="57689" y2="59722"/>
                        <a14:foregroundMark x1="44150" y1="33889" x2="35541" y2="74259"/>
                        <a14:foregroundMark x1="36497" y1="52685" x2="34584" y2="75741"/>
                        <a14:foregroundMark x1="66961" y1="5278" x2="75497" y2="7963"/>
                        <a14:foregroundMark x1="87344" y1="6759" x2="83149" y2="15185"/>
                        <a14:foregroundMark x1="83738" y1="5370" x2="84621" y2="10000"/>
                        <a14:foregroundMark x1="73951" y1="77315" x2="73804" y2="84352"/>
                        <a14:foregroundMark x1="83076" y1="76481" x2="81163" y2="84074"/>
                        <a14:foregroundMark x1="86387" y1="36667" x2="86240" y2="46759"/>
                        <a14:foregroundMark x1="85578" y1="41852" x2="85430" y2="44537"/>
                        <a14:foregroundMark x1="22149" y1="55556" x2="22149" y2="71204"/>
                        <a14:foregroundMark x1="17439" y1="88426" x2="22811" y2="90833"/>
                        <a14:foregroundMark x1="22811" y1="90833" x2="24135" y2="90833"/>
                        <a14:foregroundMark x1="30316" y1="85741" x2="61442" y2="86944"/>
                        <a14:foregroundMark x1="34511" y1="80648" x2="51508" y2="80648"/>
                        <a14:foregroundMark x1="26416" y1="77963" x2="33260" y2="76111"/>
                        <a14:foregroundMark x1="19868" y1="75463" x2="37675" y2="75463"/>
                        <a14:foregroundMark x1="21634" y1="80648" x2="47093" y2="81204"/>
                        <a14:foregroundMark x1="55923" y1="80000" x2="65710" y2="82685"/>
                        <a14:foregroundMark x1="49742" y1="92500" x2="63355" y2="92500"/>
                        <a14:foregroundMark x1="71523" y1="90093" x2="77778" y2="90926"/>
                        <a14:foregroundMark x1="78514" y1="78519" x2="77925" y2="87963"/>
                        <a14:foregroundMark x1="82119" y1="73426" x2="81678" y2="83241"/>
                        <a14:foregroundMark x1="85725" y1="73889" x2="85725" y2="78148"/>
                        <a14:foregroundMark x1="86240" y1="70926" x2="86240" y2="77963"/>
                        <a14:foregroundMark x1="89110" y1="72037" x2="88300" y2="78611"/>
                        <a14:foregroundMark x1="89330" y1="77500" x2="88815" y2="80185"/>
                        <a14:foregroundMark x1="88374" y1="83241" x2="88374" y2="83241"/>
                        <a14:foregroundMark x1="41354" y1="73241" x2="62252" y2="74722"/>
                        <a14:foregroundMark x1="28845" y1="72870" x2="36571" y2="72222"/>
                        <a14:foregroundMark x1="36571" y1="72222" x2="39073" y2="72222"/>
                        <a14:foregroundMark x1="40397" y1="70370" x2="44224" y2="77222"/>
                        <a14:foregroundMark x1="44224" y1="77222" x2="45769" y2="77963"/>
                        <a14:foregroundMark x1="49080" y1="69537" x2="55703" y2="76944"/>
                        <a14:foregroundMark x1="55703" y1="76944" x2="55703" y2="76944"/>
                        <a14:foregroundMark x1="64165" y1="73426" x2="64238" y2="73889"/>
                        <a14:foregroundMark x1="68286" y1="69907" x2="65195" y2="75093"/>
                        <a14:foregroundMark x1="47388" y1="70926" x2="54231" y2="70926"/>
                        <a14:foregroundMark x1="52318" y1="71574" x2="59823" y2="72593"/>
                        <a14:foregroundMark x1="17071" y1="71759" x2="29654" y2="71759"/>
                        <a14:foregroundMark x1="35026" y1="87130" x2="40103" y2="87963"/>
                        <a14:foregroundMark x1="33922" y1="91296" x2="41060" y2="91481"/>
                        <a14:foregroundMark x1="33039" y1="93519" x2="42016" y2="91944"/>
                        <a14:foregroundMark x1="64680" y1="91481" x2="68580" y2="92130"/>
                        <a14:foregroundMark x1="34731" y1="82222" x2="40618" y2="82222"/>
                        <a14:foregroundMark x1="40618" y1="82222" x2="43635" y2="82037"/>
                        <a14:foregroundMark x1="35982" y1="84722" x2="39146" y2="84907"/>
                        <a14:foregroundMark x1="8168" y1="80648" x2="11405" y2="88611"/>
                        <a14:foregroundMark x1="32082" y1="98056" x2="34731" y2="97685"/>
                        <a14:foregroundMark x1="63208" y1="10278" x2="50552" y2="42870"/>
                        <a14:foregroundMark x1="42163" y1="12963" x2="54305" y2="10093"/>
                        <a14:foregroundMark x1="40397" y1="6574" x2="43341" y2="6574"/>
                        <a14:foregroundMark x1="55408" y1="6759" x2="72333" y2="7407"/>
                        <a14:foregroundMark x1="75497" y1="21389" x2="74172" y2="30000"/>
                        <a14:foregroundMark x1="76453" y1="18241" x2="76453" y2="18241"/>
                        <a14:foregroundMark x1="76968" y1="15833" x2="80500" y2="25185"/>
                        <a14:foregroundMark x1="77778" y1="11667" x2="80500" y2="18426"/>
                        <a14:foregroundMark x1="21781" y1="54537" x2="23915" y2="64444"/>
                        <a14:foregroundMark x1="17439" y1="67500" x2="25607" y2="60556"/>
                        <a14:foregroundMark x1="22149" y1="62407" x2="30096" y2="58241"/>
                        <a14:foregroundMark x1="25754" y1="63796" x2="31788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77" y="5447631"/>
            <a:ext cx="1774714" cy="1410369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0D9411CF-FAEA-4D44-9A2B-5C5FC989EC5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20" b="91211" l="8564" r="94061">
                        <a14:foregroundMark x1="35359" y1="8670" x2="38260" y2="10214"/>
                        <a14:foregroundMark x1="33978" y1="48931" x2="35497" y2="62352"/>
                        <a14:foregroundMark x1="33011" y1="67815" x2="32735" y2="71615"/>
                        <a14:foregroundMark x1="27210" y1="73872" x2="27210" y2="76128"/>
                        <a14:foregroundMark x1="27210" y1="66627" x2="27210" y2="70546"/>
                        <a14:foregroundMark x1="26519" y1="66152" x2="24586" y2="70309"/>
                        <a14:foregroundMark x1="23204" y1="65083" x2="20718" y2="69121"/>
                        <a14:foregroundMark x1="20718" y1="69359" x2="18785" y2="73515"/>
                        <a14:foregroundMark x1="17265" y1="73515" x2="16022" y2="78504"/>
                        <a14:foregroundMark x1="17403" y1="75534" x2="17127" y2="80166"/>
                        <a14:foregroundMark x1="12983" y1="69952" x2="13950" y2="73515"/>
                        <a14:foregroundMark x1="14503" y1="69477" x2="21271" y2="64846"/>
                        <a14:foregroundMark x1="21271" y1="64846" x2="21271" y2="64846"/>
                        <a14:foregroundMark x1="21133" y1="63302" x2="21547" y2="68765"/>
                        <a14:foregroundMark x1="22652" y1="59382" x2="22514" y2="66390"/>
                        <a14:foregroundMark x1="22514" y1="66390" x2="22514" y2="66390"/>
                        <a14:foregroundMark x1="25138" y1="59501" x2="24586" y2="66983"/>
                        <a14:foregroundMark x1="24586" y1="66983" x2="24309" y2="66865"/>
                        <a14:foregroundMark x1="22652" y1="58076" x2="19890" y2="64133"/>
                        <a14:foregroundMark x1="20304" y1="56770" x2="18646" y2="61164"/>
                        <a14:foregroundMark x1="20442" y1="55226" x2="18370" y2="59145"/>
                        <a14:foregroundMark x1="15193" y1="66033" x2="14088" y2="71971"/>
                        <a14:foregroundMark x1="11326" y1="81829" x2="14917" y2="82304"/>
                        <a14:foregroundMark x1="16713" y1="82304" x2="27072" y2="83254"/>
                        <a14:foregroundMark x1="27072" y1="83254" x2="27072" y2="83254"/>
                        <a14:foregroundMark x1="25276" y1="82423" x2="35083" y2="82779"/>
                        <a14:foregroundMark x1="35083" y1="82779" x2="36740" y2="82423"/>
                        <a14:foregroundMark x1="40055" y1="80879" x2="45856" y2="80998"/>
                        <a14:foregroundMark x1="42265" y1="75534" x2="47790" y2="81948"/>
                        <a14:foregroundMark x1="47099" y1="64727" x2="51243" y2="75059"/>
                        <a14:foregroundMark x1="43232" y1="56057" x2="43508" y2="66746"/>
                        <a14:foregroundMark x1="39917" y1="61995" x2="39088" y2="71971"/>
                        <a14:foregroundMark x1="39088" y1="71971" x2="38398" y2="73515"/>
                        <a14:foregroundMark x1="38950" y1="66983" x2="38950" y2="78147"/>
                        <a14:foregroundMark x1="38950" y1="78147" x2="38950" y2="78147"/>
                        <a14:foregroundMark x1="38950" y1="66865" x2="38950" y2="74703"/>
                        <a14:foregroundMark x1="38950" y1="74703" x2="37707" y2="73634"/>
                        <a14:foregroundMark x1="32182" y1="67696" x2="36188" y2="73872"/>
                        <a14:foregroundMark x1="36188" y1="73872" x2="38674" y2="73278"/>
                        <a14:foregroundMark x1="41989" y1="66983" x2="42541" y2="74584"/>
                        <a14:foregroundMark x1="42541" y1="74584" x2="39917" y2="77553"/>
                        <a14:foregroundMark x1="15470" y1="74822" x2="15331" y2="77910"/>
                        <a14:foregroundMark x1="12845" y1="73872" x2="12983" y2="77791"/>
                        <a14:foregroundMark x1="12155" y1="73990" x2="11602" y2="75059"/>
                        <a14:foregroundMark x1="12155" y1="82067" x2="14503" y2="85273"/>
                        <a14:foregroundMark x1="26657" y1="85273" x2="37155" y2="86105"/>
                        <a14:foregroundMark x1="37155" y1="86105" x2="39503" y2="83492"/>
                        <a14:foregroundMark x1="42403" y1="82185" x2="50000" y2="81829"/>
                        <a14:foregroundMark x1="48757" y1="87530" x2="57044" y2="90380"/>
                        <a14:foregroundMark x1="57044" y1="90380" x2="59807" y2="88361"/>
                        <a14:foregroundMark x1="59392" y1="85867" x2="60635" y2="83848"/>
                        <a14:foregroundMark x1="61188" y1="81116" x2="61878" y2="86580"/>
                        <a14:foregroundMark x1="58425" y1="75178" x2="50000" y2="77672"/>
                        <a14:foregroundMark x1="50000" y1="77672" x2="48204" y2="77078"/>
                        <a14:foregroundMark x1="35635" y1="75059" x2="43923" y2="76010"/>
                        <a14:foregroundMark x1="49862" y1="78622" x2="53867" y2="83254"/>
                        <a14:foregroundMark x1="55663" y1="83373" x2="56077" y2="84323"/>
                        <a14:foregroundMark x1="54972" y1="78622" x2="54558" y2="81473"/>
                        <a14:foregroundMark x1="56906" y1="76960" x2="57182" y2="78147"/>
                        <a14:foregroundMark x1="59392" y1="77910" x2="60635" y2="79929"/>
                        <a14:foregroundMark x1="63122" y1="80166" x2="64227" y2="81829"/>
                        <a14:foregroundMark x1="65746" y1="80523" x2="66022" y2="82779"/>
                        <a14:foregroundMark x1="67403" y1="81948" x2="67818" y2="85273"/>
                        <a14:foregroundMark x1="53591" y1="65202" x2="54006" y2="70071"/>
                        <a14:foregroundMark x1="55387" y1="69002" x2="55801" y2="69121"/>
                        <a14:foregroundMark x1="55663" y1="67933" x2="53453" y2="64014"/>
                        <a14:foregroundMark x1="54834" y1="59382" x2="58564" y2="57126"/>
                        <a14:foregroundMark x1="56630" y1="56057" x2="59945" y2="59026"/>
                        <a14:foregroundMark x1="56354" y1="58314" x2="58978" y2="60808"/>
                        <a14:foregroundMark x1="54144" y1="61758" x2="56906" y2="62352"/>
                        <a14:foregroundMark x1="55801" y1="61164" x2="61464" y2="60570"/>
                        <a14:foregroundMark x1="67818" y1="59382" x2="71133" y2="59264"/>
                        <a14:foregroundMark x1="73066" y1="58551" x2="75691" y2="59857"/>
                        <a14:foregroundMark x1="71685" y1="59501" x2="70028" y2="63420"/>
                        <a14:foregroundMark x1="74448" y1="61045" x2="75276" y2="67340"/>
                        <a14:foregroundMark x1="69890" y1="63420" x2="74309" y2="65439"/>
                        <a14:foregroundMark x1="66575" y1="63183" x2="69199" y2="65321"/>
                        <a14:foregroundMark x1="60635" y1="61283" x2="66851" y2="62114"/>
                        <a14:foregroundMark x1="31492" y1="80760" x2="41022" y2="80048"/>
                        <a14:foregroundMark x1="41022" y1="80048" x2="41022" y2="79335"/>
                        <a14:foregroundMark x1="42541" y1="69596" x2="41989" y2="74703"/>
                        <a14:foregroundMark x1="40193" y1="69477" x2="40331" y2="71971"/>
                        <a14:foregroundMark x1="22790" y1="85511" x2="26796" y2="86936"/>
                        <a14:foregroundMark x1="19337" y1="86580" x2="22099" y2="87055"/>
                        <a14:foregroundMark x1="16989" y1="89192" x2="19613" y2="89311"/>
                        <a14:foregroundMark x1="19890" y1="89074" x2="28591" y2="88005"/>
                        <a14:foregroundMark x1="28591" y1="88005" x2="28729" y2="87767"/>
                        <a14:foregroundMark x1="24724" y1="79454" x2="23895" y2="82067"/>
                        <a14:foregroundMark x1="12017" y1="75772" x2="14088" y2="82304"/>
                        <a14:foregroundMark x1="10497" y1="80760" x2="10221" y2="82185"/>
                        <a14:foregroundMark x1="11188" y1="76960" x2="11464" y2="79810"/>
                        <a14:foregroundMark x1="70994" y1="67340" x2="73343" y2="68646"/>
                        <a14:foregroundMark x1="75000" y1="68884" x2="75414" y2="70071"/>
                        <a14:foregroundMark x1="75829" y1="69715" x2="77072" y2="70190"/>
                        <a14:foregroundMark x1="78315" y1="67933" x2="80110" y2="65677"/>
                        <a14:foregroundMark x1="81492" y1="59857" x2="81768" y2="63064"/>
                        <a14:foregroundMark x1="82182" y1="54157" x2="82320" y2="58076"/>
                        <a14:foregroundMark x1="82735" y1="50356" x2="82735" y2="50713"/>
                        <a14:foregroundMark x1="84669" y1="37886" x2="85912" y2="38480"/>
                        <a14:foregroundMark x1="86326" y1="35748" x2="88950" y2="36698"/>
                        <a14:foregroundMark x1="90608" y1="36461" x2="92680" y2="37411"/>
                        <a14:foregroundMark x1="93094" y1="37767" x2="93094" y2="37767"/>
                        <a14:foregroundMark x1="92541" y1="36817" x2="90884" y2="38124"/>
                        <a14:foregroundMark x1="89088" y1="39192" x2="89088" y2="39786"/>
                        <a14:foregroundMark x1="90331" y1="39549" x2="90331" y2="39549"/>
                        <a14:foregroundMark x1="76381" y1="61283" x2="76243" y2="65558"/>
                        <a14:foregroundMark x1="79006" y1="59857" x2="77348" y2="66033"/>
                        <a14:foregroundMark x1="30525" y1="27316" x2="30801" y2="30166"/>
                        <a14:foregroundMark x1="58287" y1="53444" x2="58425" y2="53800"/>
                        <a14:foregroundMark x1="58702" y1="53919" x2="59530" y2="53800"/>
                        <a14:foregroundMark x1="60635" y1="53800" x2="61188" y2="53800"/>
                        <a14:foregroundMark x1="62293" y1="54157" x2="62845" y2="54157"/>
                        <a14:foregroundMark x1="64227" y1="54513" x2="65470" y2="54513"/>
                        <a14:foregroundMark x1="67956" y1="54869" x2="68370" y2="54869"/>
                        <a14:foregroundMark x1="70718" y1="55226" x2="71409" y2="55344"/>
                        <a14:foregroundMark x1="74309" y1="54869" x2="74309" y2="54869"/>
                        <a14:foregroundMark x1="75138" y1="54394" x2="75414" y2="54276"/>
                        <a14:foregroundMark x1="73343" y1="54513" x2="73343" y2="54513"/>
                        <a14:foregroundMark x1="76105" y1="53325" x2="76381" y2="53207"/>
                        <a14:foregroundMark x1="77072" y1="52850" x2="77624" y2="52494"/>
                        <a14:foregroundMark x1="78867" y1="51900" x2="79282" y2="51900"/>
                        <a14:foregroundMark x1="79696" y1="51544" x2="79696" y2="51425"/>
                        <a14:foregroundMark x1="79696" y1="51188" x2="79696" y2="51188"/>
                        <a14:foregroundMark x1="80663" y1="45606" x2="80801" y2="46556"/>
                        <a14:foregroundMark x1="81492" y1="47862" x2="81215" y2="48812"/>
                        <a14:foregroundMark x1="80939" y1="47150" x2="80663" y2="48694"/>
                        <a14:foregroundMark x1="81215" y1="42280" x2="81215" y2="43824"/>
                        <a14:foregroundMark x1="81077" y1="42043" x2="79696" y2="40499"/>
                        <a14:foregroundMark x1="78453" y1="40143" x2="77901" y2="37886"/>
                        <a14:foregroundMark x1="77210" y1="36342" x2="76381" y2="35392"/>
                        <a14:foregroundMark x1="75138" y1="35036" x2="73757" y2="33492"/>
                        <a14:foregroundMark x1="74309" y1="32660" x2="75829" y2="32185"/>
                        <a14:foregroundMark x1="75829" y1="32067" x2="77901" y2="32779"/>
                        <a14:foregroundMark x1="79144" y1="34917" x2="80249" y2="35867"/>
                        <a14:foregroundMark x1="80525" y1="35867" x2="80525" y2="35154"/>
                        <a14:foregroundMark x1="80387" y1="33848" x2="80387" y2="33254"/>
                        <a14:foregroundMark x1="80110" y1="31235" x2="80110" y2="31235"/>
                        <a14:foregroundMark x1="77348" y1="32185" x2="75829" y2="31829"/>
                        <a14:foregroundMark x1="80110" y1="22922" x2="80801" y2="21971"/>
                        <a14:foregroundMark x1="81354" y1="21378" x2="82459" y2="21021"/>
                        <a14:foregroundMark x1="82735" y1="21496" x2="83149" y2="22209"/>
                        <a14:foregroundMark x1="83978" y1="23872" x2="84116" y2="24466"/>
                        <a14:foregroundMark x1="83287" y1="22328" x2="83702" y2="23872"/>
                        <a14:foregroundMark x1="83978" y1="25772" x2="83978" y2="26366"/>
                        <a14:foregroundMark x1="83978" y1="26722" x2="84669" y2="28860"/>
                        <a14:foregroundMark x1="86050" y1="31116" x2="86740" y2="31473"/>
                        <a14:foregroundMark x1="89917" y1="32067" x2="91575" y2="32542"/>
                        <a14:foregroundMark x1="93646" y1="34442" x2="94061" y2="35511"/>
                        <a14:foregroundMark x1="91298" y1="39430" x2="91989" y2="39311"/>
                        <a14:foregroundMark x1="92541" y1="39311" x2="92541" y2="39311"/>
                        <a14:foregroundMark x1="89088" y1="40974" x2="89088" y2="40974"/>
                        <a14:foregroundMark x1="86464" y1="42280" x2="86464" y2="42280"/>
                        <a14:foregroundMark x1="86188" y1="45012" x2="86188" y2="45012"/>
                        <a14:foregroundMark x1="85635" y1="50594" x2="85635" y2="50594"/>
                        <a14:foregroundMark x1="83287" y1="58076" x2="83287" y2="58076"/>
                        <a14:foregroundMark x1="82735" y1="58670" x2="82735" y2="58670"/>
                        <a14:foregroundMark x1="86326" y1="47031" x2="86326" y2="47031"/>
                        <a14:foregroundMark x1="82597" y1="60570" x2="82597" y2="60570"/>
                        <a14:foregroundMark x1="82320" y1="64371" x2="82320" y2="64371"/>
                        <a14:foregroundMark x1="80249" y1="69834" x2="80249" y2="69834"/>
                        <a14:foregroundMark x1="81215" y1="67458" x2="81215" y2="67458"/>
                        <a14:foregroundMark x1="76796" y1="71734" x2="76796" y2="71734"/>
                        <a14:foregroundMark x1="74309" y1="69359" x2="74309" y2="69359"/>
                        <a14:foregroundMark x1="75691" y1="71259" x2="75691" y2="71259"/>
                        <a14:foregroundMark x1="70442" y1="68171" x2="70442" y2="68171"/>
                        <a14:foregroundMark x1="67818" y1="67458" x2="67818" y2="67458"/>
                        <a14:foregroundMark x1="66436" y1="67340" x2="66298" y2="67221"/>
                        <a14:foregroundMark x1="62845" y1="66152" x2="62845" y2="66152"/>
                        <a14:foregroundMark x1="58978" y1="65202" x2="58978" y2="65202"/>
                        <a14:foregroundMark x1="67541" y1="76247" x2="67541" y2="76247"/>
                        <a14:foregroundMark x1="70580" y1="80879" x2="70580" y2="80879"/>
                        <a14:foregroundMark x1="66436" y1="89074" x2="66436" y2="89074"/>
                        <a14:foregroundMark x1="68646" y1="88005" x2="68646" y2="88005"/>
                        <a14:foregroundMark x1="64917" y1="89549" x2="64917" y2="89549"/>
                        <a14:foregroundMark x1="59392" y1="90974" x2="59392" y2="90974"/>
                        <a14:foregroundMark x1="56492" y1="91211" x2="56492" y2="91211"/>
                        <a14:foregroundMark x1="48066" y1="73753" x2="48757" y2="75059"/>
                        <a14:foregroundMark x1="23481" y1="91211" x2="23204" y2="91093"/>
                        <a14:foregroundMark x1="17680" y1="90736" x2="17680" y2="90736"/>
                        <a14:foregroundMark x1="14641" y1="90024" x2="14641" y2="90024"/>
                        <a14:foregroundMark x1="11326" y1="87648" x2="11326" y2="87648"/>
                        <a14:foregroundMark x1="37431" y1="89549" x2="37431" y2="89549"/>
                        <a14:foregroundMark x1="46133" y1="88955" x2="46133" y2="88955"/>
                        <a14:foregroundMark x1="46409" y1="89549" x2="46409" y2="89549"/>
                        <a14:foregroundMark x1="50138" y1="89905" x2="50276" y2="90024"/>
                        <a14:foregroundMark x1="52624" y1="90499" x2="53039" y2="90499"/>
                        <a14:foregroundMark x1="44199" y1="88361" x2="44199" y2="88361"/>
                        <a14:foregroundMark x1="43646" y1="88361" x2="43646" y2="88361"/>
                        <a14:foregroundMark x1="42403" y1="88480" x2="42403" y2="88480"/>
                        <a14:foregroundMark x1="34669" y1="89667" x2="34669" y2="89667"/>
                        <a14:foregroundMark x1="31906" y1="90261" x2="31906" y2="90261"/>
                        <a14:foregroundMark x1="26519" y1="91093" x2="26519" y2="91093"/>
                        <a14:foregroundMark x1="29006" y1="90736" x2="29006" y2="90736"/>
                        <a14:foregroundMark x1="33149" y1="90261" x2="33149" y2="90261"/>
                        <a14:foregroundMark x1="30249" y1="90499" x2="30249" y2="90499"/>
                        <a14:foregroundMark x1="63260" y1="90143" x2="63260" y2="90143"/>
                        <a14:foregroundMark x1="58425" y1="90974" x2="58425" y2="90974"/>
                        <a14:foregroundMark x1="13122" y1="89311" x2="13122" y2="89311"/>
                        <a14:foregroundMark x1="9530" y1="85392" x2="9530" y2="85392"/>
                        <a14:foregroundMark x1="8702" y1="81473" x2="8702" y2="81473"/>
                        <a14:foregroundMark x1="20166" y1="75534" x2="22790" y2="81473"/>
                        <a14:foregroundMark x1="20304" y1="91211" x2="20304" y2="91211"/>
                        <a14:foregroundMark x1="40470" y1="88599" x2="40470" y2="88599"/>
                        <a14:foregroundMark x1="54558" y1="90736" x2="54558" y2="90736"/>
                        <a14:foregroundMark x1="62155" y1="90618" x2="62155" y2="90618"/>
                        <a14:foregroundMark x1="18923" y1="91093" x2="18923" y2="91093"/>
                        <a14:foregroundMark x1="8840" y1="83610" x2="8840" y2="83610"/>
                        <a14:foregroundMark x1="9669" y1="79929" x2="9669" y2="79929"/>
                        <a14:foregroundMark x1="10497" y1="78266" x2="10497" y2="78266"/>
                        <a14:foregroundMark x1="8840" y1="76485" x2="8840" y2="76485"/>
                        <a14:foregroundMark x1="8564" y1="73515" x2="8564" y2="73515"/>
                        <a14:foregroundMark x1="9254" y1="70190" x2="9254" y2="70190"/>
                        <a14:foregroundMark x1="8702" y1="70903" x2="8702" y2="70903"/>
                        <a14:foregroundMark x1="10083" y1="68527" x2="10083" y2="68527"/>
                        <a14:foregroundMark x1="11326" y1="66627" x2="11326" y2="66627"/>
                        <a14:foregroundMark x1="12017" y1="65083" x2="12017" y2="65083"/>
                        <a14:foregroundMark x1="13950" y1="62708" x2="13950" y2="62708"/>
                        <a14:foregroundMark x1="69475" y1="78147" x2="69475" y2="78147"/>
                        <a14:foregroundMark x1="13122" y1="63658" x2="13122" y2="63658"/>
                        <a14:foregroundMark x1="15055" y1="61164" x2="15055" y2="61164"/>
                        <a14:foregroundMark x1="16160" y1="59145" x2="16160" y2="59145"/>
                        <a14:foregroundMark x1="16989" y1="58076" x2="17127" y2="58076"/>
                        <a14:foregroundMark x1="18094" y1="57126" x2="18094" y2="57126"/>
                        <a14:foregroundMark x1="19061" y1="51781" x2="19061" y2="51781"/>
                        <a14:foregroundMark x1="19337" y1="44774" x2="19337" y2="44774"/>
                        <a14:foregroundMark x1="22238" y1="40380" x2="22238" y2="40380"/>
                        <a14:foregroundMark x1="24171" y1="38480" x2="24171" y2="38480"/>
                        <a14:foregroundMark x1="24309" y1="38005" x2="24309" y2="38005"/>
                        <a14:foregroundMark x1="24586" y1="37411" x2="24586" y2="37411"/>
                        <a14:foregroundMark x1="29972" y1="25059" x2="29972" y2="25059"/>
                        <a14:foregroundMark x1="27901" y1="24347" x2="27901" y2="24347"/>
                        <a14:foregroundMark x1="27072" y1="24703" x2="27072" y2="24703"/>
                        <a14:foregroundMark x1="29972" y1="21021" x2="29972" y2="21021"/>
                        <a14:foregroundMark x1="29972" y1="16983" x2="29972" y2="16983"/>
                        <a14:foregroundMark x1="30387" y1="12589" x2="30387" y2="12589"/>
                        <a14:foregroundMark x1="29972" y1="16271" x2="29972" y2="16271"/>
                        <a14:foregroundMark x1="25138" y1="25653" x2="25138" y2="25653"/>
                        <a14:foregroundMark x1="19890" y1="43705" x2="19890" y2="43705"/>
                        <a14:foregroundMark x1="22099" y1="31591" x2="22099" y2="31591"/>
                        <a14:foregroundMark x1="29972" y1="14014" x2="29972" y2="14014"/>
                        <a14:foregroundMark x1="31215" y1="10808" x2="31215" y2="10808"/>
                        <a14:foregroundMark x1="33011" y1="9264" x2="33011" y2="9264"/>
                        <a14:foregroundMark x1="33978" y1="8432" x2="33978" y2="8432"/>
                        <a14:foregroundMark x1="36602" y1="7838" x2="36740" y2="7957"/>
                        <a14:foregroundMark x1="40470" y1="8314" x2="40470" y2="8314"/>
                        <a14:foregroundMark x1="44751" y1="21378" x2="44751" y2="21378"/>
                        <a14:foregroundMark x1="43508" y1="11639" x2="43508" y2="11639"/>
                        <a14:foregroundMark x1="41851" y1="9501" x2="41851" y2="9501"/>
                        <a14:foregroundMark x1="44751" y1="18171" x2="44751" y2="18171"/>
                        <a14:foregroundMark x1="44475" y1="14608" x2="44475" y2="14608"/>
                        <a14:foregroundMark x1="48343" y1="23159" x2="48343" y2="23159"/>
                        <a14:foregroundMark x1="58702" y1="38717" x2="58702" y2="38717"/>
                        <a14:foregroundMark x1="56215" y1="36105" x2="56215" y2="36105"/>
                        <a14:foregroundMark x1="53177" y1="34679" x2="53177" y2="34679"/>
                        <a14:foregroundMark x1="22790" y1="24584" x2="22790" y2="24584"/>
                        <a14:foregroundMark x1="57597" y1="44181" x2="57597" y2="44181"/>
                        <a14:foregroundMark x1="56768" y1="42162" x2="56768" y2="42162"/>
                        <a14:foregroundMark x1="58978" y1="49050" x2="58978" y2="49050"/>
                        <a14:foregroundMark x1="58564" y1="46675" x2="58564" y2="46675"/>
                        <a14:foregroundMark x1="18646" y1="47031" x2="18646" y2="47031"/>
                        <a14:foregroundMark x1="18508" y1="48219" x2="18508" y2="48219"/>
                        <a14:foregroundMark x1="48619" y1="89786" x2="48619" y2="89786"/>
                        <a14:foregroundMark x1="64641" y1="90024" x2="64641" y2="90024"/>
                        <a14:foregroundMark x1="39088" y1="88955" x2="39088" y2="88955"/>
                        <a14:foregroundMark x1="45442" y1="88480" x2="45442" y2="88480"/>
                        <a14:foregroundMark x1="44890" y1="89074" x2="44890" y2="89074"/>
                        <a14:foregroundMark x1="34392" y1="89786" x2="34392" y2="89786"/>
                        <a14:foregroundMark x1="25276" y1="91211" x2="25276" y2="91211"/>
                        <a14:foregroundMark x1="16575" y1="90736" x2="16575" y2="90736"/>
                        <a14:foregroundMark x1="24448" y1="35154" x2="24448" y2="35154"/>
                        <a14:foregroundMark x1="51796" y1="26247" x2="51796" y2="26247"/>
                        <a14:foregroundMark x1="48204" y1="23397" x2="48204" y2="23397"/>
                        <a14:foregroundMark x1="46685" y1="24822" x2="46685" y2="24822"/>
                        <a14:foregroundMark x1="69890" y1="86223" x2="69890" y2="86223"/>
                        <a14:foregroundMark x1="70028" y1="78979" x2="70028" y2="78979"/>
                        <a14:backgroundMark x1="38398" y1="89905" x2="40055" y2="91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22" b="4871"/>
          <a:stretch/>
        </p:blipFill>
        <p:spPr>
          <a:xfrm rot="593161">
            <a:off x="106931" y="28426"/>
            <a:ext cx="1446956" cy="1543211"/>
          </a:xfrm>
          <a:prstGeom prst="rect">
            <a:avLst/>
          </a:prstGeom>
        </p:spPr>
      </p:pic>
      <p:pic>
        <p:nvPicPr>
          <p:cNvPr id="57" name="Picture 56" descr="Shape&#10;&#10;Description automatically generated">
            <a:extLst>
              <a:ext uri="{FF2B5EF4-FFF2-40B4-BE49-F238E27FC236}">
                <a16:creationId xmlns:a16="http://schemas.microsoft.com/office/drawing/2014/main" id="{34792629-9FD4-4B2D-9DEA-128E049370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3177" y1="39453" x2="60908" y2="41146"/>
                        <a14:foregroundMark x1="44070" y1="10156" x2="44070" y2="10156"/>
                        <a14:backgroundMark x1="55344" y1="83854" x2="56223" y2="85547"/>
                        <a14:backgroundMark x1="72840" y1="76823" x2="72987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06" r="18785"/>
          <a:stretch/>
        </p:blipFill>
        <p:spPr>
          <a:xfrm>
            <a:off x="10744618" y="-126872"/>
            <a:ext cx="1412273" cy="1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042802-FEBF-4950-9466-3F7AF0AF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3048" y="-1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53923-385F-4817-84E7-5621540B60BB}"/>
              </a:ext>
            </a:extLst>
          </p:cNvPr>
          <p:cNvSpPr/>
          <p:nvPr/>
        </p:nvSpPr>
        <p:spPr>
          <a:xfrm>
            <a:off x="-25187" y="-15152"/>
            <a:ext cx="12246428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ED39CD7-EAA3-433A-937E-AE5BC353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1" y="27906"/>
            <a:ext cx="1207989" cy="13910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160DA2-5AA4-4B1C-8F4D-C6BE64F0E575}"/>
              </a:ext>
            </a:extLst>
          </p:cNvPr>
          <p:cNvSpPr/>
          <p:nvPr/>
        </p:nvSpPr>
        <p:spPr>
          <a:xfrm>
            <a:off x="-3048" y="6120817"/>
            <a:ext cx="12192000" cy="740888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375D0F-8B94-484A-8C51-03C4FBD5499B}"/>
              </a:ext>
            </a:extLst>
          </p:cNvPr>
          <p:cNvGrpSpPr/>
          <p:nvPr/>
        </p:nvGrpSpPr>
        <p:grpSpPr>
          <a:xfrm>
            <a:off x="323850" y="184974"/>
            <a:ext cx="5667022" cy="5805830"/>
            <a:chOff x="55402" y="0"/>
            <a:chExt cx="5667022" cy="58058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1C4AFB-FB72-4039-BA78-0CE7350268E1}"/>
                </a:ext>
              </a:extLst>
            </p:cNvPr>
            <p:cNvGrpSpPr/>
            <p:nvPr/>
          </p:nvGrpSpPr>
          <p:grpSpPr>
            <a:xfrm>
              <a:off x="55402" y="0"/>
              <a:ext cx="5667022" cy="5805830"/>
              <a:chOff x="55402" y="0"/>
              <a:chExt cx="5667022" cy="58058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3C47612-64BC-4EAD-834B-E4A400DF6A01}"/>
                  </a:ext>
                </a:extLst>
              </p:cNvPr>
              <p:cNvGrpSpPr/>
              <p:nvPr/>
            </p:nvGrpSpPr>
            <p:grpSpPr>
              <a:xfrm>
                <a:off x="55402" y="0"/>
                <a:ext cx="5667022" cy="5805830"/>
                <a:chOff x="0" y="240388"/>
                <a:chExt cx="5667022" cy="58058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42DEC86-631D-423A-8F42-362A800D1531}"/>
                    </a:ext>
                  </a:extLst>
                </p:cNvPr>
                <p:cNvGrpSpPr/>
                <p:nvPr/>
              </p:nvGrpSpPr>
              <p:grpSpPr>
                <a:xfrm>
                  <a:off x="0" y="507999"/>
                  <a:ext cx="5271911" cy="5538219"/>
                  <a:chOff x="0" y="507999"/>
                  <a:chExt cx="5271911" cy="5538219"/>
                </a:xfrm>
              </p:grpSpPr>
              <p:sp>
                <p:nvSpPr>
                  <p:cNvPr id="13" name="Scroll: Vertical 12">
                    <a:extLst>
                      <a:ext uri="{FF2B5EF4-FFF2-40B4-BE49-F238E27FC236}">
                        <a16:creationId xmlns:a16="http://schemas.microsoft.com/office/drawing/2014/main" id="{7C2AB2BD-8F52-404A-A538-33901FC6BBBD}"/>
                      </a:ext>
                    </a:extLst>
                  </p:cNvPr>
                  <p:cNvSpPr/>
                  <p:nvPr/>
                </p:nvSpPr>
                <p:spPr>
                  <a:xfrm>
                    <a:off x="0" y="507999"/>
                    <a:ext cx="5271911" cy="5538219"/>
                  </a:xfrm>
                  <a:prstGeom prst="verticalScroll">
                    <a:avLst>
                      <a:gd name="adj" fmla="val 8502"/>
                    </a:avLst>
                  </a:prstGeom>
                  <a:solidFill>
                    <a:srgbClr val="68572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2D80A6-4187-4FDB-9397-5DD29681E0B0}"/>
                      </a:ext>
                    </a:extLst>
                  </p:cNvPr>
                  <p:cNvSpPr/>
                  <p:nvPr/>
                </p:nvSpPr>
                <p:spPr>
                  <a:xfrm>
                    <a:off x="654756" y="1157527"/>
                    <a:ext cx="4052711" cy="4577229"/>
                  </a:xfrm>
                  <a:prstGeom prst="rect">
                    <a:avLst/>
                  </a:prstGeom>
                  <a:solidFill>
                    <a:srgbClr val="9DA38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pic>
              <p:nvPicPr>
                <p:cNvPr id="18" name="Picture 17" descr="Diagram&#10;&#10;Description automatically generated">
                  <a:extLst>
                    <a:ext uri="{FF2B5EF4-FFF2-40B4-BE49-F238E27FC236}">
                      <a16:creationId xmlns:a16="http://schemas.microsoft.com/office/drawing/2014/main" id="{4F4A9999-15E8-45FC-B104-952348E84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8346" b="97744" l="4800" r="44700">
                              <a14:foregroundMark x1="28500" y1="57143" x2="33200" y2="58897"/>
                              <a14:foregroundMark x1="31200" y1="56391" x2="33700" y2="55388"/>
                              <a14:foregroundMark x1="26700" y1="43609" x2="26700" y2="43609"/>
                              <a14:foregroundMark x1="24900" y1="45614" x2="24900" y2="45614"/>
                              <a14:foregroundMark x1="20300" y1="39850" x2="20300" y2="39850"/>
                              <a14:foregroundMark x1="19200" y1="39599" x2="19300" y2="39098"/>
                              <a14:foregroundMark x1="19000" y1="38847" x2="20500" y2="38847"/>
                              <a14:foregroundMark x1="21400" y1="39098" x2="21400" y2="39098"/>
                              <a14:foregroundMark x1="18300" y1="38346" x2="18300" y2="38346"/>
                              <a14:foregroundMark x1="28500" y1="75940" x2="28900" y2="77444"/>
                              <a14:foregroundMark x1="28000" y1="85965" x2="31000" y2="90977"/>
                              <a14:foregroundMark x1="32600" y1="90977" x2="33500" y2="91729"/>
                              <a14:foregroundMark x1="31300" y1="94737" x2="32800" y2="94236"/>
                              <a14:foregroundMark x1="41100" y1="72932" x2="42100" y2="76441"/>
                              <a14:foregroundMark x1="43500" y1="79699" x2="44100" y2="80702"/>
                              <a14:foregroundMark x1="44700" y1="73935" x2="44700" y2="73183"/>
                              <a14:foregroundMark x1="41800" y1="62657" x2="41900" y2="68170"/>
                              <a14:foregroundMark x1="10700" y1="43358" x2="10700" y2="43358"/>
                              <a14:foregroundMark x1="10100" y1="43609" x2="10100" y2="43609"/>
                              <a14:foregroundMark x1="7500" y1="87218" x2="8100" y2="88221"/>
                              <a14:foregroundMark x1="7600" y1="89724" x2="7600" y2="89724"/>
                              <a14:foregroundMark x1="8200" y1="90476" x2="8300" y2="90476"/>
                              <a14:foregroundMark x1="16000" y1="91729" x2="16200" y2="91228"/>
                              <a14:foregroundMark x1="16900" y1="90977" x2="17200" y2="91228"/>
                              <a14:foregroundMark x1="10500" y1="90226" x2="10800" y2="90226"/>
                              <a14:foregroundMark x1="39600" y1="97744" x2="39600" y2="97744"/>
                              <a14:foregroundMark x1="6500" y1="77694" x2="6500" y2="77694"/>
                              <a14:foregroundMark x1="6500" y1="74687" x2="6500" y2="74687"/>
                              <a14:foregroundMark x1="5900" y1="73434" x2="5900" y2="73434"/>
                              <a14:foregroundMark x1="6300" y1="82206" x2="6300" y2="82206"/>
                              <a14:foregroundMark x1="5800" y1="81955" x2="5800" y2="81955"/>
                              <a14:foregroundMark x1="6100" y1="79198" x2="6100" y2="79198"/>
                              <a14:backgroundMark x1="5340" y1="79198" x2="5300" y2="79699"/>
                              <a14:backgroundMark x1="5400" y1="78446" x2="5340" y2="79198"/>
                              <a14:backgroundMark x1="4190" y1="81955" x2="4200" y2="82206"/>
                              <a14:backgroundMark x1="4100" y1="79699" x2="4190" y2="8195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549" r="51541"/>
                <a:stretch/>
              </p:blipFill>
              <p:spPr>
                <a:xfrm rot="1559441">
                  <a:off x="3990375" y="240388"/>
                  <a:ext cx="1676647" cy="931164"/>
                </a:xfrm>
                <a:prstGeom prst="rect">
                  <a:avLst/>
                </a:prstGeom>
              </p:spPr>
            </p:pic>
            <p:sp>
              <p:nvSpPr>
                <p:cNvPr id="19" name="Isosceles Triangle 18">
                  <a:extLst>
                    <a:ext uri="{FF2B5EF4-FFF2-40B4-BE49-F238E27FC236}">
                      <a16:creationId xmlns:a16="http://schemas.microsoft.com/office/drawing/2014/main" id="{AEAFF11F-BBF1-4644-8A1F-F29C152E9B83}"/>
                    </a:ext>
                  </a:extLst>
                </p:cNvPr>
                <p:cNvSpPr/>
                <p:nvPr/>
              </p:nvSpPr>
              <p:spPr>
                <a:xfrm rot="5400000">
                  <a:off x="713826" y="1964291"/>
                  <a:ext cx="127973" cy="249163"/>
                </a:xfrm>
                <a:prstGeom prst="triangle">
                  <a:avLst>
                    <a:gd name="adj" fmla="val 52954"/>
                  </a:avLst>
                </a:prstGeom>
                <a:solidFill>
                  <a:srgbClr val="685723"/>
                </a:solidFill>
                <a:ln>
                  <a:solidFill>
                    <a:srgbClr val="6857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26D34130-A91A-4019-BF74-059AD9ABC9D1}"/>
                    </a:ext>
                  </a:extLst>
                </p:cNvPr>
                <p:cNvSpPr/>
                <p:nvPr/>
              </p:nvSpPr>
              <p:spPr>
                <a:xfrm>
                  <a:off x="3471163" y="5485593"/>
                  <a:ext cx="127973" cy="249163"/>
                </a:xfrm>
                <a:prstGeom prst="triangle">
                  <a:avLst>
                    <a:gd name="adj" fmla="val 52954"/>
                  </a:avLst>
                </a:prstGeom>
                <a:solidFill>
                  <a:srgbClr val="685723"/>
                </a:solidFill>
                <a:ln>
                  <a:solidFill>
                    <a:srgbClr val="6857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BA0220C6-830B-43CE-9CEF-FB783703E74E}"/>
                    </a:ext>
                  </a:extLst>
                </p:cNvPr>
                <p:cNvSpPr/>
                <p:nvPr/>
              </p:nvSpPr>
              <p:spPr>
                <a:xfrm rot="16200000">
                  <a:off x="4581204" y="3089486"/>
                  <a:ext cx="62524" cy="191527"/>
                </a:xfrm>
                <a:prstGeom prst="triangle">
                  <a:avLst>
                    <a:gd name="adj" fmla="val 52954"/>
                  </a:avLst>
                </a:prstGeom>
                <a:solidFill>
                  <a:srgbClr val="685723"/>
                </a:solidFill>
                <a:ln>
                  <a:solidFill>
                    <a:srgbClr val="6857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81689E69-10BD-45E8-868B-CC52E81E119C}"/>
                    </a:ext>
                  </a:extLst>
                </p:cNvPr>
                <p:cNvSpPr/>
                <p:nvPr/>
              </p:nvSpPr>
              <p:spPr>
                <a:xfrm rot="3574058">
                  <a:off x="671227" y="5556681"/>
                  <a:ext cx="127973" cy="249163"/>
                </a:xfrm>
                <a:prstGeom prst="triangle">
                  <a:avLst>
                    <a:gd name="adj" fmla="val 52954"/>
                  </a:avLst>
                </a:prstGeom>
                <a:solidFill>
                  <a:srgbClr val="685723"/>
                </a:solidFill>
                <a:ln>
                  <a:solidFill>
                    <a:srgbClr val="6857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C7A13899-AC23-4128-A91A-0AE86EDEA973}"/>
                    </a:ext>
                  </a:extLst>
                </p:cNvPr>
                <p:cNvSpPr/>
                <p:nvPr/>
              </p:nvSpPr>
              <p:spPr>
                <a:xfrm rot="10800000">
                  <a:off x="3930199" y="1090268"/>
                  <a:ext cx="127973" cy="249163"/>
                </a:xfrm>
                <a:prstGeom prst="triangle">
                  <a:avLst>
                    <a:gd name="adj" fmla="val 52954"/>
                  </a:avLst>
                </a:prstGeom>
                <a:solidFill>
                  <a:srgbClr val="685723"/>
                </a:solidFill>
                <a:ln>
                  <a:solidFill>
                    <a:srgbClr val="6857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6E16CF-CEC0-4A17-BC78-EB34C17362CB}"/>
                  </a:ext>
                </a:extLst>
              </p:cNvPr>
              <p:cNvSpPr/>
              <p:nvPr/>
            </p:nvSpPr>
            <p:spPr>
              <a:xfrm>
                <a:off x="1209513" y="1228904"/>
                <a:ext cx="3301639" cy="3127454"/>
              </a:xfrm>
              <a:prstGeom prst="rect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870437-07C2-4957-9AA1-B243639FB859}"/>
                </a:ext>
              </a:extLst>
            </p:cNvPr>
            <p:cNvSpPr txBox="1"/>
            <p:nvPr/>
          </p:nvSpPr>
          <p:spPr>
            <a:xfrm>
              <a:off x="1209513" y="4482666"/>
              <a:ext cx="3301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5D2FC-E2C8-43E9-9BE5-71FBD361F708}"/>
              </a:ext>
            </a:extLst>
          </p:cNvPr>
          <p:cNvGrpSpPr/>
          <p:nvPr/>
        </p:nvGrpSpPr>
        <p:grpSpPr>
          <a:xfrm>
            <a:off x="6248255" y="1182490"/>
            <a:ext cx="4613282" cy="1023302"/>
            <a:chOff x="6579602" y="1034854"/>
            <a:chExt cx="4613282" cy="102330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4E49696-9D33-43D9-B9AB-A6FF1601E478}"/>
                </a:ext>
              </a:extLst>
            </p:cNvPr>
            <p:cNvSpPr/>
            <p:nvPr/>
          </p:nvSpPr>
          <p:spPr>
            <a:xfrm>
              <a:off x="6612006" y="1244728"/>
              <a:ext cx="4580878" cy="813428"/>
            </a:xfrm>
            <a:prstGeom prst="roundRect">
              <a:avLst/>
            </a:prstGeom>
            <a:solidFill>
              <a:srgbClr val="C74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NỘI DUNG 1</a:t>
              </a:r>
              <a:endParaRPr lang="vi-VN" sz="4000" b="1"/>
            </a:p>
          </p:txBody>
        </p:sp>
        <p:pic>
          <p:nvPicPr>
            <p:cNvPr id="25" name="Picture 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83B9FE2-0B2F-42B8-8175-C90201689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65" b="92796" l="10000" r="90000">
                          <a14:foregroundMark x1="47439" y1="33656" x2="48902" y2="40753"/>
                          <a14:foregroundMark x1="49634" y1="33441" x2="49634" y2="39570"/>
                          <a14:foregroundMark x1="38171" y1="90860" x2="41707" y2="90753"/>
                          <a14:foregroundMark x1="62195" y1="91505" x2="64756" y2="92796"/>
                          <a14:foregroundMark x1="46585" y1="8065" x2="48537" y2="16344"/>
                          <a14:foregroundMark x1="45000" y1="19032" x2="45488" y2="25806"/>
                          <a14:foregroundMark x1="55000" y1="19785" x2="55732" y2="232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r="31374" b="45520"/>
            <a:stretch/>
          </p:blipFill>
          <p:spPr>
            <a:xfrm>
              <a:off x="6579602" y="1034854"/>
              <a:ext cx="826784" cy="101402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9AA56E-5660-491D-926A-FC4A28061550}"/>
              </a:ext>
            </a:extLst>
          </p:cNvPr>
          <p:cNvGrpSpPr/>
          <p:nvPr/>
        </p:nvGrpSpPr>
        <p:grpSpPr>
          <a:xfrm>
            <a:off x="6280659" y="2342660"/>
            <a:ext cx="4580878" cy="955268"/>
            <a:chOff x="6612006" y="2195024"/>
            <a:chExt cx="4580878" cy="9552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21A3F47-E0D6-4A40-B420-64C4391DE3F8}"/>
                </a:ext>
              </a:extLst>
            </p:cNvPr>
            <p:cNvSpPr/>
            <p:nvPr/>
          </p:nvSpPr>
          <p:spPr>
            <a:xfrm>
              <a:off x="6612006" y="2336864"/>
              <a:ext cx="4580878" cy="813428"/>
            </a:xfrm>
            <a:prstGeom prst="roundRect">
              <a:avLst/>
            </a:prstGeom>
            <a:solidFill>
              <a:srgbClr val="99D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NỘI DUNG 2</a:t>
              </a:r>
              <a:endParaRPr lang="vi-VN" sz="4000" b="1"/>
            </a:p>
          </p:txBody>
        </p:sp>
        <p:pic>
          <p:nvPicPr>
            <p:cNvPr id="26" name="Picture 25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061AB51B-1535-4DC7-B727-53A6D314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1" b="34767"/>
            <a:stretch/>
          </p:blipFill>
          <p:spPr>
            <a:xfrm>
              <a:off x="6644400" y="2195024"/>
              <a:ext cx="911007" cy="93481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869DD4-CFCD-454A-93AA-D40490AE91B3}"/>
              </a:ext>
            </a:extLst>
          </p:cNvPr>
          <p:cNvGrpSpPr/>
          <p:nvPr/>
        </p:nvGrpSpPr>
        <p:grpSpPr>
          <a:xfrm>
            <a:off x="6280659" y="3273340"/>
            <a:ext cx="4580878" cy="1116724"/>
            <a:chOff x="6612006" y="3125704"/>
            <a:chExt cx="4580878" cy="111672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904AD7-86CA-455F-B07A-1C38B87BDE0A}"/>
                </a:ext>
              </a:extLst>
            </p:cNvPr>
            <p:cNvSpPr/>
            <p:nvPr/>
          </p:nvSpPr>
          <p:spPr>
            <a:xfrm>
              <a:off x="6612006" y="3429000"/>
              <a:ext cx="4580878" cy="813428"/>
            </a:xfrm>
            <a:prstGeom prst="roundRect">
              <a:avLst/>
            </a:prstGeom>
            <a:solidFill>
              <a:srgbClr val="43A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NỘI DUNG 3</a:t>
              </a:r>
              <a:endParaRPr lang="vi-VN" sz="4000" b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C8BB34-F673-4873-88FA-C2054E1D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96" b="89917" l="7955" r="92386">
                          <a14:foregroundMark x1="8750" y1="8108" x2="8750" y2="8108"/>
                          <a14:foregroundMark x1="7955" y1="57900" x2="7955" y2="57900"/>
                          <a14:foregroundMark x1="91591" y1="49376" x2="91591" y2="49376"/>
                          <a14:foregroundMark x1="92386" y1="38046" x2="92386" y2="380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357" y="3125704"/>
              <a:ext cx="918564" cy="100415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38B7A5-41F2-49C9-8A0C-5E25ABAA49C5}"/>
              </a:ext>
            </a:extLst>
          </p:cNvPr>
          <p:cNvGrpSpPr/>
          <p:nvPr/>
        </p:nvGrpSpPr>
        <p:grpSpPr>
          <a:xfrm>
            <a:off x="6313053" y="4556206"/>
            <a:ext cx="4580878" cy="951368"/>
            <a:chOff x="6644400" y="4408570"/>
            <a:chExt cx="4580878" cy="95136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A0E85AE-B7B0-4E4D-82E0-B12A4EAFE3BB}"/>
                </a:ext>
              </a:extLst>
            </p:cNvPr>
            <p:cNvSpPr/>
            <p:nvPr/>
          </p:nvSpPr>
          <p:spPr>
            <a:xfrm>
              <a:off x="6644400" y="4521136"/>
              <a:ext cx="4580878" cy="813428"/>
            </a:xfrm>
            <a:prstGeom prst="roundRect">
              <a:avLst>
                <a:gd name="adj" fmla="val 18850"/>
              </a:avLst>
            </a:prstGeom>
            <a:solidFill>
              <a:srgbClr val="801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NỘI DUNG 4</a:t>
              </a:r>
              <a:endParaRPr lang="vi-VN" sz="4000" b="1"/>
            </a:p>
          </p:txBody>
        </p:sp>
        <p:pic>
          <p:nvPicPr>
            <p:cNvPr id="28" name="Picture 27" descr="A picture containing text, toy, doll&#10;&#10;Description automatically generated">
              <a:extLst>
                <a:ext uri="{FF2B5EF4-FFF2-40B4-BE49-F238E27FC236}">
                  <a16:creationId xmlns:a16="http://schemas.microsoft.com/office/drawing/2014/main" id="{5590E721-1F4D-4400-8637-AA4077DC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95"/>
            <a:stretch/>
          </p:blipFill>
          <p:spPr>
            <a:xfrm>
              <a:off x="6724870" y="4408570"/>
              <a:ext cx="830537" cy="951368"/>
            </a:xfrm>
            <a:prstGeom prst="rect">
              <a:avLst/>
            </a:prstGeom>
          </p:spPr>
        </p:pic>
      </p:grpSp>
      <p:pic>
        <p:nvPicPr>
          <p:cNvPr id="45" name="Picture 44" descr="A picture containing text&#10;&#10;Description automatically generated">
            <a:extLst>
              <a:ext uri="{FF2B5EF4-FFF2-40B4-BE49-F238E27FC236}">
                <a16:creationId xmlns:a16="http://schemas.microsoft.com/office/drawing/2014/main" id="{913B35E6-A347-418B-B945-CD2AEFBDAE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22" b="99153" l="9746" r="99153">
                        <a14:foregroundMark x1="30932" y1="70763" x2="30932" y2="86864"/>
                        <a14:foregroundMark x1="27542" y1="90678" x2="37288" y2="94915"/>
                        <a14:foregroundMark x1="44915" y1="94068" x2="49576" y2="90678"/>
                        <a14:foregroundMark x1="59746" y1="86864" x2="61017" y2="89831"/>
                        <a14:foregroundMark x1="65254" y1="69915" x2="67797" y2="84322"/>
                        <a14:foregroundMark x1="65678" y1="36441" x2="69492" y2="55932"/>
                        <a14:foregroundMark x1="45763" y1="20763" x2="35593" y2="29661"/>
                        <a14:foregroundMark x1="25847" y1="37288" x2="25000" y2="38136"/>
                        <a14:foregroundMark x1="21610" y1="31356" x2="21610" y2="32203"/>
                        <a14:foregroundMark x1="13559" y1="28390" x2="14407" y2="29237"/>
                        <a14:foregroundMark x1="33051" y1="16102" x2="33051" y2="16102"/>
                        <a14:foregroundMark x1="29237" y1="16525" x2="32203" y2="20339"/>
                        <a14:foregroundMark x1="46610" y1="17373" x2="49576" y2="17373"/>
                        <a14:foregroundMark x1="48729" y1="13559" x2="61864" y2="17373"/>
                        <a14:foregroundMark x1="66949" y1="24153" x2="72458" y2="33475"/>
                        <a14:foregroundMark x1="82203" y1="44492" x2="84746" y2="53814"/>
                        <a14:foregroundMark x1="77119" y1="63983" x2="77542" y2="78390"/>
                        <a14:foregroundMark x1="95339" y1="84746" x2="99576" y2="85169"/>
                        <a14:foregroundMark x1="52119" y1="91525" x2="63136" y2="99576"/>
                        <a14:foregroundMark x1="33898" y1="81780" x2="38136" y2="94915"/>
                        <a14:foregroundMark x1="49576" y1="72881" x2="57203" y2="90678"/>
                        <a14:foregroundMark x1="53814" y1="17373" x2="55085" y2="17373"/>
                        <a14:foregroundMark x1="53390" y1="13136" x2="55085" y2="13136"/>
                        <a14:foregroundMark x1="57627" y1="12288" x2="61017" y2="13983"/>
                        <a14:foregroundMark x1="66525" y1="14407" x2="61864" y2="13136"/>
                        <a14:foregroundMark x1="45763" y1="11441" x2="30085" y2="11864"/>
                        <a14:foregroundMark x1="29661" y1="9322" x2="29661" y2="9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4" y="5178615"/>
            <a:ext cx="1689118" cy="1689118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25993AD0-AB64-4875-824C-DBAA218A0B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58" b="97358" l="9045" r="89837">
                        <a14:foregroundMark x1="48882" y1="56504" x2="49289" y2="65142"/>
                        <a14:foregroundMark x1="45122" y1="54472" x2="48476" y2="57114"/>
                        <a14:foregroundMark x1="46443" y1="58028" x2="47154" y2="59045"/>
                        <a14:foregroundMark x1="54980" y1="41463" x2="52337" y2="52744"/>
                        <a14:foregroundMark x1="50203" y1="48374" x2="49695" y2="53659"/>
                        <a14:foregroundMark x1="46646" y1="49289" x2="46443" y2="52541"/>
                        <a14:foregroundMark x1="45833" y1="46240" x2="44512" y2="49289"/>
                        <a14:foregroundMark x1="42785" y1="44512" x2="41463" y2="49695"/>
                        <a14:foregroundMark x1="64533" y1="46443" x2="65447" y2="58638"/>
                        <a14:foregroundMark x1="31199" y1="93089" x2="31707" y2="97459"/>
                        <a14:foregroundMark x1="64329" y1="46646" x2="66972" y2="49898"/>
                        <a14:foregroundMark x1="9045" y1="83740" x2="9045" y2="83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" y="5001414"/>
            <a:ext cx="1866319" cy="1866319"/>
          </a:xfrm>
          <a:prstGeom prst="rect">
            <a:avLst/>
          </a:prstGeom>
        </p:spPr>
      </p:pic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1DF5A41D-6192-4773-AC88-3A41676CC23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405" b="91171" l="10000" r="90000">
                        <a14:foregroundMark x1="32073" y1="61228" x2="32317" y2="63532"/>
                        <a14:foregroundMark x1="34268" y1="59885" x2="34268" y2="61996"/>
                        <a14:foregroundMark x1="48049" y1="91171" x2="48049" y2="91171"/>
                        <a14:foregroundMark x1="29878" y1="9405" x2="29878" y2="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19276"/>
          <a:stretch/>
        </p:blipFill>
        <p:spPr>
          <a:xfrm rot="19570405">
            <a:off x="9189866" y="-120748"/>
            <a:ext cx="1468487" cy="1511475"/>
          </a:xfrm>
          <a:prstGeom prst="rect">
            <a:avLst/>
          </a:prstGeom>
        </p:spPr>
      </p:pic>
      <p:pic>
        <p:nvPicPr>
          <p:cNvPr id="51" name="Picture 50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81644947-A86F-445B-B659-433A67C6B3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" b="99333" l="9000" r="96000">
                        <a14:foregroundMark x1="51000" y1="10000" x2="54667" y2="12000"/>
                        <a14:foregroundMark x1="46333" y1="4333" x2="48667" y2="5333"/>
                        <a14:foregroundMark x1="50333" y1="2000" x2="50333" y2="2000"/>
                        <a14:foregroundMark x1="40000" y1="1333" x2="40000" y2="1333"/>
                        <a14:foregroundMark x1="32667" y1="46000" x2="32667" y2="46000"/>
                        <a14:foregroundMark x1="37000" y1="3667" x2="37000" y2="3667"/>
                        <a14:foregroundMark x1="58333" y1="20667" x2="55000" y2="37000"/>
                        <a14:foregroundMark x1="54000" y1="27000" x2="51667" y2="47667"/>
                        <a14:foregroundMark x1="49333" y1="78333" x2="48667" y2="84000"/>
                        <a14:foregroundMark x1="44333" y1="90333" x2="44000" y2="93000"/>
                        <a14:foregroundMark x1="41667" y1="92000" x2="41667" y2="95000"/>
                        <a14:foregroundMark x1="41333" y1="83333" x2="41000" y2="92667"/>
                        <a14:foregroundMark x1="39667" y1="85333" x2="39333" y2="91667"/>
                        <a14:foregroundMark x1="36333" y1="71333" x2="28000" y2="76000"/>
                        <a14:foregroundMark x1="25333" y1="80667" x2="18333" y2="85333"/>
                        <a14:foregroundMark x1="16333" y1="69000" x2="16667" y2="75667"/>
                        <a14:foregroundMark x1="45333" y1="68333" x2="49667" y2="82333"/>
                        <a14:foregroundMark x1="51333" y1="75667" x2="53000" y2="83333"/>
                        <a14:foregroundMark x1="51000" y1="77000" x2="54667" y2="87000"/>
                        <a14:foregroundMark x1="56000" y1="74667" x2="57333" y2="82000"/>
                        <a14:foregroundMark x1="61333" y1="69667" x2="71000" y2="85667"/>
                        <a14:foregroundMark x1="71000" y1="85667" x2="72000" y2="86667"/>
                        <a14:foregroundMark x1="94667" y1="62667" x2="94667" y2="69333"/>
                        <a14:foregroundMark x1="88000" y1="60000" x2="86667" y2="61000"/>
                        <a14:foregroundMark x1="85667" y1="59667" x2="85667" y2="59667"/>
                        <a14:foregroundMark x1="85000" y1="62667" x2="85000" y2="62667"/>
                        <a14:foregroundMark x1="86000" y1="62667" x2="86000" y2="65000"/>
                        <a14:foregroundMark x1="86667" y1="62333" x2="85667" y2="65000"/>
                        <a14:foregroundMark x1="86333" y1="61333" x2="85667" y2="63000"/>
                        <a14:foregroundMark x1="85667" y1="61333" x2="85000" y2="63000"/>
                        <a14:foregroundMark x1="24000" y1="27667" x2="31000" y2="31333"/>
                        <a14:foregroundMark x1="20000" y1="22667" x2="23000" y2="25333"/>
                        <a14:foregroundMark x1="20667" y1="15333" x2="22333" y2="20333"/>
                        <a14:foregroundMark x1="84000" y1="19667" x2="81000" y2="25667"/>
                        <a14:foregroundMark x1="46333" y1="77667" x2="46333" y2="91667"/>
                        <a14:foregroundMark x1="39667" y1="87667" x2="39333" y2="95333"/>
                        <a14:foregroundMark x1="36333" y1="90333" x2="37333" y2="94667"/>
                        <a14:foregroundMark x1="34000" y1="71333" x2="32000" y2="76000"/>
                        <a14:foregroundMark x1="27333" y1="70667" x2="28000" y2="74667"/>
                        <a14:foregroundMark x1="29000" y1="79667" x2="38000" y2="77000"/>
                        <a14:foregroundMark x1="34333" y1="77333" x2="44000" y2="79333"/>
                        <a14:foregroundMark x1="38000" y1="73000" x2="45333" y2="75000"/>
                        <a14:foregroundMark x1="37667" y1="66000" x2="41667" y2="67667"/>
                        <a14:foregroundMark x1="38000" y1="64333" x2="43000" y2="66333"/>
                        <a14:foregroundMark x1="40333" y1="63333" x2="40333" y2="63333"/>
                        <a14:foregroundMark x1="50000" y1="37667" x2="52333" y2="43667"/>
                        <a14:foregroundMark x1="45667" y1="36667" x2="50000" y2="42667"/>
                        <a14:foregroundMark x1="35333" y1="48000" x2="38333" y2="49333"/>
                        <a14:foregroundMark x1="31667" y1="47000" x2="32000" y2="47333"/>
                        <a14:foregroundMark x1="31333" y1="47667" x2="31667" y2="48333"/>
                        <a14:foregroundMark x1="31000" y1="47333" x2="31000" y2="46667"/>
                        <a14:foregroundMark x1="31333" y1="45333" x2="33000" y2="45333"/>
                        <a14:foregroundMark x1="65000" y1="38667" x2="65000" y2="42667"/>
                        <a14:foregroundMark x1="66333" y1="36333" x2="63333" y2="39667"/>
                        <a14:foregroundMark x1="72000" y1="50000" x2="71333" y2="50333"/>
                        <a14:foregroundMark x1="70333" y1="51000" x2="70333" y2="51000"/>
                        <a14:foregroundMark x1="74000" y1="47667" x2="73333" y2="48667"/>
                        <a14:foregroundMark x1="74000" y1="49667" x2="74333" y2="49000"/>
                        <a14:foregroundMark x1="75667" y1="47333" x2="75667" y2="47000"/>
                        <a14:foregroundMark x1="76333" y1="45333" x2="76333" y2="45000"/>
                        <a14:foregroundMark x1="77333" y1="43667" x2="80667" y2="40667"/>
                        <a14:foregroundMark x1="78667" y1="37000" x2="79667" y2="36333"/>
                        <a14:foregroundMark x1="77333" y1="36333" x2="81000" y2="36333"/>
                        <a14:foregroundMark x1="82333" y1="36333" x2="83000" y2="36667"/>
                        <a14:foregroundMark x1="83667" y1="37000" x2="83667" y2="37000"/>
                        <a14:foregroundMark x1="83333" y1="36667" x2="83333" y2="36667"/>
                        <a14:foregroundMark x1="82667" y1="36000" x2="82667" y2="36000"/>
                        <a14:foregroundMark x1="81667" y1="36000" x2="81667" y2="36000"/>
                        <a14:foregroundMark x1="81000" y1="35333" x2="81000" y2="35333"/>
                        <a14:foregroundMark x1="83000" y1="36000" x2="83000" y2="36000"/>
                        <a14:foregroundMark x1="83333" y1="39667" x2="83333" y2="39667"/>
                        <a14:foregroundMark x1="80333" y1="42333" x2="80333" y2="42333"/>
                        <a14:foregroundMark x1="80667" y1="42667" x2="80667" y2="42667"/>
                        <a14:foregroundMark x1="79000" y1="42667" x2="79000" y2="42667"/>
                        <a14:foregroundMark x1="77667" y1="44333" x2="77667" y2="44333"/>
                        <a14:foregroundMark x1="77667" y1="45000" x2="77667" y2="45000"/>
                        <a14:foregroundMark x1="35333" y1="11333" x2="35333" y2="11333"/>
                        <a14:foregroundMark x1="25667" y1="23667" x2="25667" y2="23667"/>
                        <a14:foregroundMark x1="23667" y1="12333" x2="23667" y2="12333"/>
                        <a14:foregroundMark x1="18333" y1="28333" x2="18333" y2="28333"/>
                        <a14:foregroundMark x1="62000" y1="7667" x2="62000" y2="7667"/>
                        <a14:foregroundMark x1="60000" y1="6000" x2="60000" y2="6000"/>
                        <a14:foregroundMark x1="67333" y1="14000" x2="67333" y2="14000"/>
                        <a14:foregroundMark x1="67333" y1="13000" x2="67333" y2="13000"/>
                        <a14:foregroundMark x1="74000" y1="22000" x2="74000" y2="22000"/>
                        <a14:foregroundMark x1="78333" y1="21000" x2="78333" y2="21000"/>
                        <a14:foregroundMark x1="80667" y1="19333" x2="80667" y2="19333"/>
                        <a14:foregroundMark x1="77000" y1="21333" x2="77000" y2="21333"/>
                        <a14:foregroundMark x1="81000" y1="16333" x2="81000" y2="16333"/>
                        <a14:foregroundMark x1="82667" y1="14667" x2="82667" y2="14667"/>
                        <a14:foregroundMark x1="84333" y1="17333" x2="85000" y2="17667"/>
                        <a14:foregroundMark x1="85333" y1="18000" x2="85333" y2="18000"/>
                        <a14:foregroundMark x1="82000" y1="13333" x2="82000" y2="13333"/>
                        <a14:foregroundMark x1="86333" y1="19333" x2="86333" y2="19333"/>
                        <a14:foregroundMark x1="81000" y1="12333" x2="81000" y2="12333"/>
                        <a14:foregroundMark x1="87000" y1="23000" x2="87000" y2="23000"/>
                        <a14:foregroundMark x1="86333" y1="20333" x2="86667" y2="20667"/>
                        <a14:foregroundMark x1="86667" y1="25667" x2="86667" y2="25667"/>
                        <a14:foregroundMark x1="85000" y1="26667" x2="85000" y2="26667"/>
                        <a14:foregroundMark x1="82333" y1="27333" x2="82333" y2="27333"/>
                        <a14:foregroundMark x1="78667" y1="28667" x2="78667" y2="28667"/>
                        <a14:foregroundMark x1="78667" y1="29000" x2="78667" y2="29000"/>
                        <a14:foregroundMark x1="78000" y1="28667" x2="80000" y2="28667"/>
                        <a14:foregroundMark x1="83000" y1="27333" x2="83000" y2="27333"/>
                        <a14:foregroundMark x1="81000" y1="28000" x2="81000" y2="28000"/>
                        <a14:foregroundMark x1="77333" y1="33000" x2="77333" y2="33000"/>
                        <a14:foregroundMark x1="70333" y1="52333" x2="70333" y2="52333"/>
                        <a14:foregroundMark x1="72667" y1="51667" x2="72667" y2="51667"/>
                        <a14:foregroundMark x1="68667" y1="55333" x2="68667" y2="55333"/>
                        <a14:foregroundMark x1="67000" y1="57333" x2="67000" y2="57667"/>
                        <a14:foregroundMark x1="64333" y1="60333" x2="64333" y2="60333"/>
                        <a14:foregroundMark x1="61000" y1="61667" x2="61000" y2="61667"/>
                        <a14:foregroundMark x1="44000" y1="56000" x2="44000" y2="56000"/>
                        <a14:foregroundMark x1="48333" y1="60000" x2="48333" y2="60000"/>
                        <a14:foregroundMark x1="46667" y1="58667" x2="46000" y2="58000"/>
                        <a14:foregroundMark x1="43667" y1="55000" x2="43000" y2="54333"/>
                        <a14:foregroundMark x1="41667" y1="52667" x2="41667" y2="52667"/>
                        <a14:foregroundMark x1="27667" y1="37000" x2="27667" y2="37000"/>
                        <a14:foregroundMark x1="25333" y1="37000" x2="25333" y2="37000"/>
                        <a14:foregroundMark x1="30667" y1="48667" x2="30667" y2="48667"/>
                        <a14:foregroundMark x1="21333" y1="55333" x2="21333" y2="55333"/>
                        <a14:foregroundMark x1="18667" y1="56667" x2="18667" y2="56667"/>
                        <a14:foregroundMark x1="18667" y1="55667" x2="18667" y2="58333"/>
                        <a14:foregroundMark x1="19667" y1="56000" x2="20000" y2="58667"/>
                        <a14:foregroundMark x1="22333" y1="61000" x2="22333" y2="61000"/>
                        <a14:foregroundMark x1="22333" y1="59667" x2="21667" y2="59000"/>
                        <a14:foregroundMark x1="21333" y1="58333" x2="21667" y2="59000"/>
                        <a14:foregroundMark x1="37333" y1="51333" x2="37333" y2="51333"/>
                        <a14:foregroundMark x1="16667" y1="55000" x2="16667" y2="55000"/>
                        <a14:foregroundMark x1="16333" y1="54000" x2="15667" y2="54333"/>
                        <a14:foregroundMark x1="19667" y1="53333" x2="20333" y2="53333"/>
                        <a14:foregroundMark x1="22000" y1="61667" x2="21667" y2="62000"/>
                        <a14:foregroundMark x1="21667" y1="62667" x2="21667" y2="62667"/>
                        <a14:foregroundMark x1="22333" y1="64333" x2="22333" y2="64333"/>
                        <a14:foregroundMark x1="23000" y1="66000" x2="23000" y2="66000"/>
                        <a14:foregroundMark x1="22667" y1="63667" x2="22667" y2="63667"/>
                        <a14:foregroundMark x1="22667" y1="61000" x2="23000" y2="60667"/>
                        <a14:foregroundMark x1="23000" y1="59000" x2="23000" y2="59000"/>
                        <a14:foregroundMark x1="22000" y1="57333" x2="22000" y2="56667"/>
                        <a14:foregroundMark x1="14333" y1="54333" x2="14333" y2="54333"/>
                        <a14:foregroundMark x1="13000" y1="54333" x2="13000" y2="54333"/>
                        <a14:foregroundMark x1="12333" y1="55667" x2="12333" y2="55667"/>
                        <a14:foregroundMark x1="11000" y1="56667" x2="11000" y2="56667"/>
                        <a14:foregroundMark x1="10667" y1="58667" x2="10667" y2="59667"/>
                        <a14:foregroundMark x1="11667" y1="62000" x2="12333" y2="63333"/>
                        <a14:foregroundMark x1="13667" y1="64333" x2="15333" y2="66333"/>
                        <a14:foregroundMark x1="13333" y1="64333" x2="12667" y2="64000"/>
                        <a14:foregroundMark x1="11333" y1="62667" x2="11000" y2="62333"/>
                        <a14:foregroundMark x1="34333" y1="91000" x2="33000" y2="96333"/>
                        <a14:foregroundMark x1="45000" y1="93667" x2="45000" y2="99000"/>
                        <a14:foregroundMark x1="73667" y1="97333" x2="74333" y2="98000"/>
                        <a14:foregroundMark x1="76333" y1="97667" x2="78667" y2="94667"/>
                        <a14:foregroundMark x1="82333" y1="90333" x2="87667" y2="82333"/>
                        <a14:foregroundMark x1="89000" y1="75333" x2="90000" y2="72333"/>
                        <a14:foregroundMark x1="85333" y1="75333" x2="84000" y2="78000"/>
                        <a14:foregroundMark x1="82333" y1="81000" x2="80000" y2="84333"/>
                        <a14:foregroundMark x1="78333" y1="86000" x2="76333" y2="88667"/>
                        <a14:foregroundMark x1="75333" y1="87667" x2="71000" y2="83667"/>
                        <a14:foregroundMark x1="61333" y1="66000" x2="62000" y2="67000"/>
                        <a14:foregroundMark x1="62667" y1="67667" x2="63333" y2="68333"/>
                        <a14:foregroundMark x1="65333" y1="70333" x2="66333" y2="71667"/>
                        <a14:foregroundMark x1="68000" y1="75000" x2="69333" y2="77000"/>
                        <a14:foregroundMark x1="71333" y1="78000" x2="71333" y2="78000"/>
                        <a14:foregroundMark x1="73333" y1="81667" x2="73333" y2="81667"/>
                        <a14:foregroundMark x1="74333" y1="84667" x2="74333" y2="84667"/>
                        <a14:foregroundMark x1="85333" y1="74333" x2="85667" y2="74000"/>
                        <a14:foregroundMark x1="86667" y1="72667" x2="86667" y2="72667"/>
                        <a14:foregroundMark x1="86000" y1="69333" x2="85000" y2="67000"/>
                        <a14:foregroundMark x1="84333" y1="66000" x2="84333" y2="67000"/>
                        <a14:foregroundMark x1="84000" y1="65667" x2="83667" y2="65667"/>
                        <a14:foregroundMark x1="83000" y1="64667" x2="83000" y2="64667"/>
                        <a14:foregroundMark x1="84333" y1="63000" x2="84667" y2="62333"/>
                        <a14:foregroundMark x1="85000" y1="60000" x2="85000" y2="60000"/>
                        <a14:foregroundMark x1="85000" y1="59667" x2="85000" y2="59667"/>
                        <a14:foregroundMark x1="84333" y1="59000" x2="84333" y2="59000"/>
                        <a14:foregroundMark x1="85333" y1="58333" x2="85333" y2="58333"/>
                        <a14:foregroundMark x1="86667" y1="57667" x2="87333" y2="58000"/>
                        <a14:foregroundMark x1="88667" y1="58000" x2="89333" y2="58000"/>
                        <a14:foregroundMark x1="85667" y1="69667" x2="85667" y2="69667"/>
                        <a14:foregroundMark x1="83000" y1="79667" x2="83333" y2="79667"/>
                        <a14:foregroundMark x1="46333" y1="62667" x2="46333" y2="62667"/>
                        <a14:foregroundMark x1="45333" y1="64667" x2="45333" y2="65667"/>
                        <a14:foregroundMark x1="45000" y1="66000" x2="45000" y2="65667"/>
                        <a14:foregroundMark x1="47000" y1="61333" x2="47000" y2="60667"/>
                        <a14:foregroundMark x1="47000" y1="60000" x2="46667" y2="61333"/>
                        <a14:foregroundMark x1="42333" y1="63000" x2="42333" y2="63000"/>
                        <a14:foregroundMark x1="41667" y1="62000" x2="40667" y2="61667"/>
                        <a14:foregroundMark x1="39000" y1="61000" x2="39000" y2="61000"/>
                        <a14:foregroundMark x1="37333" y1="61667" x2="36333" y2="62000"/>
                        <a14:foregroundMark x1="34000" y1="63333" x2="34000" y2="63333"/>
                        <a14:foregroundMark x1="30000" y1="35000" x2="30000" y2="35000"/>
                        <a14:foregroundMark x1="25333" y1="32000" x2="25333" y2="32000"/>
                        <a14:foregroundMark x1="18333" y1="24333" x2="18333" y2="24333"/>
                        <a14:foregroundMark x1="45000" y1="8000" x2="45000" y2="8000"/>
                        <a14:foregroundMark x1="42667" y1="2667" x2="42667" y2="2667"/>
                        <a14:foregroundMark x1="37667" y1="1667" x2="37667" y2="1667"/>
                        <a14:foregroundMark x1="55000" y1="2333" x2="55000" y2="2333"/>
                        <a14:foregroundMark x1="73000" y1="20000" x2="73000" y2="20000"/>
                        <a14:foregroundMark x1="69667" y1="16333" x2="69667" y2="16333"/>
                        <a14:foregroundMark x1="66667" y1="13333" x2="66667" y2="13333"/>
                        <a14:foregroundMark x1="68333" y1="14667" x2="68333" y2="14667"/>
                        <a14:foregroundMark x1="71000" y1="18000" x2="71000" y2="18000"/>
                        <a14:foregroundMark x1="72000" y1="19667" x2="72333" y2="20000"/>
                        <a14:foregroundMark x1="73000" y1="19333" x2="72667" y2="19333"/>
                        <a14:foregroundMark x1="71000" y1="17333" x2="70667" y2="17000"/>
                        <a14:foregroundMark x1="69333" y1="15333" x2="69000" y2="15000"/>
                        <a14:foregroundMark x1="67667" y1="14333" x2="67667" y2="14333"/>
                        <a14:foregroundMark x1="79667" y1="12667" x2="79667" y2="12667"/>
                        <a14:foregroundMark x1="79000" y1="11000" x2="79000" y2="11000"/>
                        <a14:foregroundMark x1="78333" y1="10333" x2="78333" y2="10333"/>
                        <a14:foregroundMark x1="79667" y1="13000" x2="79667" y2="13333"/>
                        <a14:foregroundMark x1="80333" y1="15667" x2="80333" y2="15667"/>
                        <a14:foregroundMark x1="80000" y1="13667" x2="79333" y2="13000"/>
                        <a14:foregroundMark x1="79000" y1="11667" x2="79000" y2="11667"/>
                        <a14:foregroundMark x1="78333" y1="10333" x2="78667" y2="11000"/>
                        <a14:foregroundMark x1="80000" y1="12000" x2="80000" y2="12000"/>
                        <a14:foregroundMark x1="80333" y1="11333" x2="80333" y2="11333"/>
                        <a14:foregroundMark x1="81667" y1="13000" x2="81667" y2="13000"/>
                        <a14:foregroundMark x1="75000" y1="49000" x2="75000" y2="49000"/>
                        <a14:foregroundMark x1="71667" y1="96333" x2="71667" y2="96333"/>
                        <a14:foregroundMark x1="78333" y1="98333" x2="78333" y2="98333"/>
                        <a14:foregroundMark x1="75333" y1="98333" x2="75333" y2="98333"/>
                        <a14:foregroundMark x1="71667" y1="96667" x2="71667" y2="96667"/>
                        <a14:foregroundMark x1="71667" y1="96667" x2="72333" y2="96667"/>
                        <a14:foregroundMark x1="76000" y1="98333" x2="77000" y2="98333"/>
                        <a14:foregroundMark x1="79333" y1="97667" x2="79333" y2="97667"/>
                        <a14:foregroundMark x1="80333" y1="98000" x2="80333" y2="98000"/>
                        <a14:foregroundMark x1="82333" y1="95333" x2="82333" y2="95333"/>
                        <a14:foregroundMark x1="83333" y1="95000" x2="84000" y2="94667"/>
                        <a14:foregroundMark x1="85000" y1="92333" x2="85000" y2="92000"/>
                        <a14:foregroundMark x1="87000" y1="90000" x2="87000" y2="90000"/>
                        <a14:foregroundMark x1="89667" y1="86333" x2="89667" y2="86000"/>
                        <a14:foregroundMark x1="92000" y1="80000" x2="92000" y2="80000"/>
                        <a14:foregroundMark x1="93000" y1="77333" x2="93000" y2="77333"/>
                        <a14:foregroundMark x1="90667" y1="84000" x2="90667" y2="84000"/>
                        <a14:foregroundMark x1="91333" y1="81333" x2="91333" y2="81333"/>
                        <a14:foregroundMark x1="92667" y1="76333" x2="92667" y2="76333"/>
                        <a14:foregroundMark x1="93667" y1="75333" x2="93667" y2="75333"/>
                        <a14:foregroundMark x1="94667" y1="71333" x2="94667" y2="71333"/>
                        <a14:foregroundMark x1="95667" y1="67333" x2="95667" y2="67333"/>
                        <a14:foregroundMark x1="96000" y1="65000" x2="96000" y2="66667"/>
                        <a14:foregroundMark x1="96000" y1="62667" x2="96000" y2="62667"/>
                        <a14:foregroundMark x1="94667" y1="59667" x2="94333" y2="59333"/>
                        <a14:foregroundMark x1="92333" y1="58333" x2="92000" y2="58333"/>
                        <a14:foregroundMark x1="90333" y1="57667" x2="89667" y2="57667"/>
                        <a14:foregroundMark x1="86000" y1="70667" x2="86000" y2="70667"/>
                        <a14:foregroundMark x1="83000" y1="64000" x2="83000" y2="64000"/>
                        <a14:foregroundMark x1="84000" y1="62667" x2="84000" y2="62667"/>
                        <a14:foregroundMark x1="83667" y1="63333" x2="83667" y2="63333"/>
                        <a14:foregroundMark x1="94333" y1="73000" x2="94667" y2="72667"/>
                        <a14:foregroundMark x1="11333" y1="84000" x2="11000" y2="84333"/>
                        <a14:foregroundMark x1="13000" y1="96333" x2="13000" y2="96333"/>
                        <a14:foregroundMark x1="67000" y1="91000" x2="67000" y2="91000"/>
                        <a14:foregroundMark x1="64000" y1="90333" x2="64000" y2="90000"/>
                        <a14:foregroundMark x1="33000" y1="64667" x2="33000" y2="64667"/>
                        <a14:foregroundMark x1="32000" y1="65333" x2="32000" y2="65333"/>
                        <a14:foregroundMark x1="21667" y1="92333" x2="21667" y2="92333"/>
                        <a14:foregroundMark x1="23000" y1="90333" x2="23667" y2="90000"/>
                        <a14:foregroundMark x1="24667" y1="90000" x2="24667" y2="90000"/>
                        <a14:foregroundMark x1="13000" y1="97000" x2="13000" y2="97000"/>
                        <a14:foregroundMark x1="15000" y1="95667" x2="15000" y2="95667"/>
                        <a14:foregroundMark x1="37667" y1="36333" x2="41000" y2="40000"/>
                        <a14:foregroundMark x1="40667" y1="16333" x2="42667" y2="28000"/>
                        <a14:foregroundMark x1="43667" y1="21667" x2="47667" y2="26667"/>
                        <a14:foregroundMark x1="48333" y1="19000" x2="49333" y2="23667"/>
                        <a14:foregroundMark x1="50333" y1="18333" x2="55000" y2="18333"/>
                        <a14:foregroundMark x1="70333" y1="30000" x2="68000" y2="33667"/>
                        <a14:foregroundMark x1="34333" y1="25333" x2="37333" y2="32000"/>
                        <a14:foregroundMark x1="32333" y1="17333" x2="32333" y2="17333"/>
                        <a14:foregroundMark x1="28667" y1="43333" x2="28667" y2="43333"/>
                        <a14:foregroundMark x1="73667" y1="82667" x2="73667" y2="82667"/>
                        <a14:foregroundMark x1="69667" y1="75667" x2="69667" y2="75667"/>
                        <a14:foregroundMark x1="62000" y1="86333" x2="62000" y2="86333"/>
                        <a14:foregroundMark x1="88000" y1="88000" x2="88000" y2="88000"/>
                        <a14:foregroundMark x1="92667" y1="79000" x2="92667" y2="79000"/>
                        <a14:foregroundMark x1="76333" y1="98667" x2="76333" y2="98667"/>
                        <a14:foregroundMark x1="71667" y1="95667" x2="71667" y2="95667"/>
                        <a14:foregroundMark x1="71000" y1="95667" x2="71000" y2="95667"/>
                        <a14:foregroundMark x1="58333" y1="87000" x2="58333" y2="87000"/>
                        <a14:foregroundMark x1="56000" y1="94667" x2="56000" y2="94667"/>
                        <a14:foregroundMark x1="55000" y1="97667" x2="55000" y2="98000"/>
                        <a14:foregroundMark x1="55000" y1="99333" x2="55000" y2="99333"/>
                        <a14:foregroundMark x1="56667" y1="93000" x2="56667" y2="93000"/>
                        <a14:foregroundMark x1="58000" y1="87667" x2="58000" y2="87667"/>
                        <a14:foregroundMark x1="57000" y1="92000" x2="57000" y2="92000"/>
                        <a14:foregroundMark x1="55667" y1="97000" x2="55667" y2="96667"/>
                        <a14:foregroundMark x1="10333" y1="90000" x2="10333" y2="90000"/>
                        <a14:foregroundMark x1="10000" y1="89000" x2="10000" y2="89000"/>
                        <a14:foregroundMark x1="10667" y1="86667" x2="10667" y2="86667"/>
                        <a14:foregroundMark x1="10333" y1="94333" x2="10333" y2="94333"/>
                        <a14:foregroundMark x1="10000" y1="93000" x2="10000" y2="93000"/>
                        <a14:foregroundMark x1="10333" y1="92000" x2="10333" y2="92000"/>
                        <a14:foregroundMark x1="16000" y1="96333" x2="16000" y2="96333"/>
                        <a14:foregroundMark x1="19333" y1="95000" x2="19333" y2="95000"/>
                        <a14:foregroundMark x1="20333" y1="93667" x2="20333" y2="93667"/>
                        <a14:foregroundMark x1="14667" y1="96333" x2="14667" y2="96333"/>
                        <a14:backgroundMark x1="26667" y1="3667" x2="27000" y2="10667"/>
                        <a14:backgroundMark x1="16333" y1="34000" x2="22667" y2="35333"/>
                        <a14:backgroundMark x1="75629" y1="17412" x2="76000" y2="18000"/>
                        <a14:backgroundMark x1="74947" y1="16333" x2="75377" y2="17014"/>
                        <a14:backgroundMark x1="74526" y1="15667" x2="74947" y2="16333"/>
                        <a14:backgroundMark x1="73895" y1="14667" x2="74526" y2="15667"/>
                        <a14:backgroundMark x1="73684" y1="14333" x2="73895" y2="14667"/>
                        <a14:backgroundMark x1="73184" y1="13542" x2="73684" y2="14333"/>
                        <a14:backgroundMark x1="72631" y1="12667" x2="72783" y2="12907"/>
                        <a14:backgroundMark x1="72000" y1="11667" x2="72631" y2="12667"/>
                        <a14:backgroundMark x1="59333" y1="1333" x2="59333" y2="1333"/>
                        <a14:backgroundMark x1="55000" y1="1667" x2="55000" y2="1667"/>
                        <a14:backgroundMark x1="25000" y1="68667" x2="25000" y2="68667"/>
                        <a14:backgroundMark x1="21333" y1="96333" x2="21333" y2="96667"/>
                        <a14:backgroundMark x1="69000" y1="95333" x2="68667" y2="95667"/>
                        <a14:backgroundMark x1="15333" y1="99667" x2="17667" y2="98667"/>
                        <a14:backgroundMark x1="28000" y1="92667" x2="27667" y2="92667"/>
                        <a14:backgroundMark x1="65667" y1="95000" x2="65667" y2="95667"/>
                        <a14:backgroundMark x1="65667" y1="92667" x2="65667" y2="95000"/>
                        <a14:backgroundMark x1="12667" y1="97667" x2="13333" y2="98333"/>
                        <a14:backgroundMark x1="10000" y1="37000" x2="11333" y2="43667"/>
                        <a14:backgroundMark x1="20000" y1="38667" x2="21333" y2="45333"/>
                        <a14:backgroundMark x1="23000" y1="40333" x2="23333" y2="42333"/>
                        <a14:backgroundMark x1="9978" y1="96333" x2="10333" y2="96667"/>
                        <a14:backgroundMark x1="7854" y1="94333" x2="9978" y2="96333"/>
                        <a14:backgroundMark x1="6438" y1="93000" x2="7854" y2="94333"/>
                        <a14:backgroundMark x1="5376" y1="92000" x2="6438" y2="93000"/>
                        <a14:backgroundMark x1="4667" y1="91333" x2="5376" y2="92000"/>
                        <a14:backgroundMark x1="14000" y1="98333" x2="17000" y2="99000"/>
                        <a14:backgroundMark x1="62667" y1="93667" x2="65000" y2="9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3" y="-8573"/>
            <a:ext cx="1419614" cy="1419614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B9E54A9-FDD1-4312-BEDC-24A40CEA9784}"/>
              </a:ext>
            </a:extLst>
          </p:cNvPr>
          <p:cNvSpPr/>
          <p:nvPr/>
        </p:nvSpPr>
        <p:spPr>
          <a:xfrm>
            <a:off x="9070428" y="257486"/>
            <a:ext cx="256063" cy="269993"/>
          </a:xfrm>
          <a:prstGeom prst="ellipse">
            <a:avLst/>
          </a:prstGeom>
          <a:solidFill>
            <a:srgbClr val="FF99CC"/>
          </a:solidFill>
          <a:ln>
            <a:noFill/>
          </a:ln>
          <a:effectLst>
            <a:glow rad="101600">
              <a:srgbClr val="FF99CC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ADB143D-78EA-4A46-AE7D-349F5A3E2362}"/>
              </a:ext>
            </a:extLst>
          </p:cNvPr>
          <p:cNvSpPr/>
          <p:nvPr/>
        </p:nvSpPr>
        <p:spPr>
          <a:xfrm>
            <a:off x="9070428" y="257486"/>
            <a:ext cx="256064" cy="6730970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>
            <a:noFill/>
          </a:ln>
          <a:effectLst>
            <a:glow rad="101600">
              <a:srgbClr val="FF99CC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0F8D7C-049A-4828-89EE-11F4A040A9FB}"/>
              </a:ext>
            </a:extLst>
          </p:cNvPr>
          <p:cNvSpPr/>
          <p:nvPr/>
        </p:nvSpPr>
        <p:spPr>
          <a:xfrm>
            <a:off x="8893449" y="1"/>
            <a:ext cx="655285" cy="186594"/>
          </a:xfrm>
          <a:prstGeom prst="rect">
            <a:avLst/>
          </a:prstGeom>
          <a:solidFill>
            <a:srgbClr val="9B8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7F8448C-872F-43DD-B601-E637BB693D23}"/>
              </a:ext>
            </a:extLst>
          </p:cNvPr>
          <p:cNvGrpSpPr/>
          <p:nvPr/>
        </p:nvGrpSpPr>
        <p:grpSpPr>
          <a:xfrm>
            <a:off x="6160436" y="-6029"/>
            <a:ext cx="4733495" cy="1107542"/>
            <a:chOff x="6152641" y="0"/>
            <a:chExt cx="4733495" cy="110754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D11D1CB-377F-432D-8879-D07003F91371}"/>
                </a:ext>
              </a:extLst>
            </p:cNvPr>
            <p:cNvSpPr/>
            <p:nvPr/>
          </p:nvSpPr>
          <p:spPr>
            <a:xfrm>
              <a:off x="6152641" y="0"/>
              <a:ext cx="4733495" cy="11021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C38A281-A2AF-46FE-81F6-2710F0CF4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65" b="92796" l="10000" r="90000">
                          <a14:foregroundMark x1="47439" y1="33656" x2="48902" y2="40753"/>
                          <a14:foregroundMark x1="49634" y1="33441" x2="49634" y2="39570"/>
                          <a14:foregroundMark x1="38171" y1="90860" x2="41707" y2="90753"/>
                          <a14:foregroundMark x1="62195" y1="91505" x2="64756" y2="92796"/>
                          <a14:foregroundMark x1="46585" y1="8065" x2="48537" y2="16344"/>
                          <a14:foregroundMark x1="45000" y1="19032" x2="45488" y2="25806"/>
                          <a14:foregroundMark x1="55000" y1="19785" x2="55732" y2="232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r="31374" b="45520"/>
            <a:stretch/>
          </p:blipFill>
          <p:spPr>
            <a:xfrm>
              <a:off x="9559756" y="73571"/>
              <a:ext cx="826784" cy="1014024"/>
            </a:xfrm>
            <a:prstGeom prst="rect">
              <a:avLst/>
            </a:prstGeom>
          </p:spPr>
        </p:pic>
        <p:pic>
          <p:nvPicPr>
            <p:cNvPr id="65" name="Picture 64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B34F159F-ED8E-4DC6-AD1A-7F89832AA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1" b="34767"/>
            <a:stretch/>
          </p:blipFill>
          <p:spPr>
            <a:xfrm>
              <a:off x="8821265" y="141791"/>
              <a:ext cx="911007" cy="93481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E727148-E408-4C3A-876A-B17101FC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96" b="89917" l="7955" r="92386">
                          <a14:foregroundMark x1="8750" y1="8108" x2="8750" y2="8108"/>
                          <a14:foregroundMark x1="7955" y1="57900" x2="7955" y2="57900"/>
                          <a14:foregroundMark x1="91591" y1="49376" x2="91591" y2="49376"/>
                          <a14:foregroundMark x1="92386" y1="38046" x2="92386" y2="380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554" y="103384"/>
              <a:ext cx="918564" cy="1004158"/>
            </a:xfrm>
            <a:prstGeom prst="rect">
              <a:avLst/>
            </a:prstGeom>
          </p:spPr>
        </p:pic>
        <p:pic>
          <p:nvPicPr>
            <p:cNvPr id="67" name="Picture 66" descr="A picture containing text, toy, doll&#10;&#10;Description automatically generated">
              <a:extLst>
                <a:ext uri="{FF2B5EF4-FFF2-40B4-BE49-F238E27FC236}">
                  <a16:creationId xmlns:a16="http://schemas.microsoft.com/office/drawing/2014/main" id="{3096230D-F2D3-49D2-A664-09118CD26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95"/>
            <a:stretch/>
          </p:blipFill>
          <p:spPr>
            <a:xfrm>
              <a:off x="7232336" y="143752"/>
              <a:ext cx="830537" cy="951368"/>
            </a:xfrm>
            <a:prstGeom prst="rect">
              <a:avLst/>
            </a:prstGeom>
          </p:spPr>
        </p:pic>
        <p:pic>
          <p:nvPicPr>
            <p:cNvPr id="68" name="Picture 67" descr="Logo&#10;&#10;Description automatically generated">
              <a:extLst>
                <a:ext uri="{FF2B5EF4-FFF2-40B4-BE49-F238E27FC236}">
                  <a16:creationId xmlns:a16="http://schemas.microsoft.com/office/drawing/2014/main" id="{A00F6C7B-A081-4ABE-85C7-45176990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275" y="119597"/>
              <a:ext cx="738290" cy="850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024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9" grpId="0" animBg="1"/>
      <p:bldP spid="60" grpId="0" animBg="1"/>
      <p:bldP spid="61" grpId="0" animBg="1"/>
      <p:bldP spid="6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CAB00-DB3D-4F03-BE8E-00BDA88FBF93}"/>
              </a:ext>
            </a:extLst>
          </p:cNvPr>
          <p:cNvSpPr/>
          <p:nvPr/>
        </p:nvSpPr>
        <p:spPr>
          <a:xfrm>
            <a:off x="-3048" y="6166693"/>
            <a:ext cx="12192000" cy="701040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86425C7-5CC0-4BFA-AC85-409B26A5C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81280"/>
            <a:ext cx="1076033" cy="1239068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B386DC-D0E1-425C-9F9A-5DC46D9FA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65" b="92796" l="10000" r="90000">
                        <a14:foregroundMark x1="47439" y1="33656" x2="48902" y2="40753"/>
                        <a14:foregroundMark x1="49634" y1="33441" x2="49634" y2="39570"/>
                        <a14:foregroundMark x1="38171" y1="90860" x2="41707" y2="90753"/>
                        <a14:foregroundMark x1="62195" y1="91505" x2="64756" y2="92796"/>
                        <a14:foregroundMark x1="46585" y1="8065" x2="48537" y2="16344"/>
                        <a14:foregroundMark x1="45000" y1="19032" x2="45488" y2="25806"/>
                        <a14:foregroundMark x1="55000" y1="19785" x2="55732" y2="2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6" r="25916" b="1385"/>
          <a:stretch/>
        </p:blipFill>
        <p:spPr>
          <a:xfrm>
            <a:off x="9811734" y="2659559"/>
            <a:ext cx="2123586" cy="4240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BA609D-0FF0-40D8-8893-B67E6B70710C}"/>
              </a:ext>
            </a:extLst>
          </p:cNvPr>
          <p:cNvSpPr txBox="1"/>
          <p:nvPr/>
        </p:nvSpPr>
        <p:spPr>
          <a:xfrm>
            <a:off x="3410712" y="2659559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1</a:t>
            </a:r>
            <a:endParaRPr lang="vi-VN" sz="48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65468D-F0B5-4C8F-94F3-DE580369EE1D}"/>
              </a:ext>
            </a:extLst>
          </p:cNvPr>
          <p:cNvSpPr/>
          <p:nvPr/>
        </p:nvSpPr>
        <p:spPr>
          <a:xfrm>
            <a:off x="656888" y="7785706"/>
            <a:ext cx="10119360" cy="5811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B3EBF1DC-9D5C-4299-AC92-1F19BC283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8" b="97358" l="9045" r="89837">
                        <a14:foregroundMark x1="48882" y1="56504" x2="49289" y2="65142"/>
                        <a14:foregroundMark x1="45122" y1="54472" x2="48476" y2="57114"/>
                        <a14:foregroundMark x1="46443" y1="58028" x2="47154" y2="59045"/>
                        <a14:foregroundMark x1="54980" y1="41463" x2="52337" y2="52744"/>
                        <a14:foregroundMark x1="50203" y1="48374" x2="49695" y2="53659"/>
                        <a14:foregroundMark x1="46646" y1="49289" x2="46443" y2="52541"/>
                        <a14:foregroundMark x1="45833" y1="46240" x2="44512" y2="49289"/>
                        <a14:foregroundMark x1="42785" y1="44512" x2="41463" y2="49695"/>
                        <a14:foregroundMark x1="64533" y1="46443" x2="65447" y2="58638"/>
                        <a14:foregroundMark x1="31199" y1="93089" x2="31707" y2="97459"/>
                        <a14:foregroundMark x1="64329" y1="46646" x2="66972" y2="49898"/>
                        <a14:foregroundMark x1="9045" y1="83740" x2="9045" y2="83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" y="5001414"/>
            <a:ext cx="1866319" cy="1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20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CAB00-DB3D-4F03-BE8E-00BDA88FBF93}"/>
              </a:ext>
            </a:extLst>
          </p:cNvPr>
          <p:cNvSpPr/>
          <p:nvPr/>
        </p:nvSpPr>
        <p:spPr>
          <a:xfrm>
            <a:off x="-3048" y="-6028"/>
            <a:ext cx="12192000" cy="6873761"/>
          </a:xfrm>
          <a:prstGeom prst="rect">
            <a:avLst/>
          </a:prstGeom>
          <a:solidFill>
            <a:srgbClr val="C74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B386DC-D0E1-425C-9F9A-5DC46D9FA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5" b="92796" l="10000" r="90000">
                        <a14:foregroundMark x1="47439" y1="33656" x2="48902" y2="40753"/>
                        <a14:foregroundMark x1="49634" y1="33441" x2="49634" y2="39570"/>
                        <a14:foregroundMark x1="38171" y1="90860" x2="41707" y2="90753"/>
                        <a14:foregroundMark x1="62195" y1="91505" x2="64756" y2="92796"/>
                        <a14:foregroundMark x1="46585" y1="8065" x2="48537" y2="16344"/>
                        <a14:foregroundMark x1="45000" y1="19032" x2="45488" y2="25806"/>
                        <a14:foregroundMark x1="55000" y1="19785" x2="55732" y2="2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6" r="25916" b="1385"/>
          <a:stretch/>
        </p:blipFill>
        <p:spPr>
          <a:xfrm>
            <a:off x="10065366" y="2769604"/>
            <a:ext cx="2123586" cy="4240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BA609D-0FF0-40D8-8893-B67E6B70710C}"/>
              </a:ext>
            </a:extLst>
          </p:cNvPr>
          <p:cNvSpPr txBox="1"/>
          <p:nvPr/>
        </p:nvSpPr>
        <p:spPr>
          <a:xfrm>
            <a:off x="3410712" y="81280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1</a:t>
            </a:r>
            <a:endParaRPr lang="vi-VN" sz="4800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A65DBF-BFE2-41C5-B41A-6355EC0BB1A5}"/>
              </a:ext>
            </a:extLst>
          </p:cNvPr>
          <p:cNvSpPr/>
          <p:nvPr/>
        </p:nvSpPr>
        <p:spPr>
          <a:xfrm>
            <a:off x="165866" y="887881"/>
            <a:ext cx="10119360" cy="5811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6052DE8-078E-4999-8AEA-63996C25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8" b="97358" l="9045" r="89837">
                        <a14:foregroundMark x1="48882" y1="56504" x2="49289" y2="65142"/>
                        <a14:foregroundMark x1="45122" y1="54472" x2="48476" y2="57114"/>
                        <a14:foregroundMark x1="46443" y1="58028" x2="47154" y2="59045"/>
                        <a14:foregroundMark x1="54980" y1="41463" x2="52337" y2="52744"/>
                        <a14:foregroundMark x1="50203" y1="48374" x2="49695" y2="53659"/>
                        <a14:foregroundMark x1="46646" y1="49289" x2="46443" y2="52541"/>
                        <a14:foregroundMark x1="45833" y1="46240" x2="44512" y2="49289"/>
                        <a14:foregroundMark x1="42785" y1="44512" x2="41463" y2="49695"/>
                        <a14:foregroundMark x1="64533" y1="46443" x2="65447" y2="58638"/>
                        <a14:foregroundMark x1="31199" y1="93089" x2="31707" y2="97459"/>
                        <a14:foregroundMark x1="64329" y1="46646" x2="66972" y2="49898"/>
                        <a14:foregroundMark x1="9045" y1="83740" x2="9045" y2="83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" y="5149354"/>
            <a:ext cx="1547553" cy="154755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2A1341-0A30-476B-9F23-D8FB9DB43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05" y="145734"/>
            <a:ext cx="1076033" cy="123906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B8577E-B0A4-462E-B730-155DA612A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29" b="99818" l="6371" r="88417">
                        <a14:foregroundMark x1="29151" y1="30419" x2="31274" y2="40984"/>
                        <a14:foregroundMark x1="20849" y1="23315" x2="29730" y2="34973"/>
                        <a14:foregroundMark x1="23938" y1="21494" x2="25869" y2="32423"/>
                        <a14:foregroundMark x1="29151" y1="21129" x2="32625" y2="33880"/>
                        <a14:foregroundMark x1="30502" y1="18579" x2="46332" y2="27505"/>
                        <a14:foregroundMark x1="46332" y1="27505" x2="46525" y2="27505"/>
                        <a14:foregroundMark x1="41699" y1="21494" x2="51931" y2="26958"/>
                        <a14:foregroundMark x1="46139" y1="22587" x2="53089" y2="27869"/>
                        <a14:foregroundMark x1="53475" y1="19308" x2="59846" y2="29872"/>
                        <a14:foregroundMark x1="59846" y1="19308" x2="64093" y2="31330"/>
                        <a14:foregroundMark x1="64865" y1="28962" x2="65637" y2="37158"/>
                        <a14:foregroundMark x1="65251" y1="33880" x2="63707" y2="48816"/>
                        <a14:foregroundMark x1="63707" y1="48816" x2="63707" y2="48816"/>
                        <a14:foregroundMark x1="70077" y1="33880" x2="70463" y2="38616"/>
                        <a14:foregroundMark x1="70077" y1="27869" x2="70077" y2="34791"/>
                        <a14:foregroundMark x1="65251" y1="16393" x2="66988" y2="24408"/>
                        <a14:foregroundMark x1="49421" y1="11840" x2="46718" y2="14208"/>
                        <a14:foregroundMark x1="34363" y1="5829" x2="34363" y2="5829"/>
                        <a14:foregroundMark x1="14286" y1="44444" x2="13707" y2="47723"/>
                        <a14:foregroundMark x1="12741" y1="50638" x2="15251" y2="52277"/>
                        <a14:foregroundMark x1="16216" y1="60838" x2="30116" y2="64481"/>
                        <a14:foregroundMark x1="39768" y1="66302" x2="41313" y2="75774"/>
                        <a14:foregroundMark x1="40734" y1="69581" x2="39575" y2="83242"/>
                        <a14:foregroundMark x1="39575" y1="83242" x2="39382" y2="83424"/>
                        <a14:foregroundMark x1="37452" y1="83424" x2="34749" y2="91803"/>
                        <a14:foregroundMark x1="32625" y1="80328" x2="32819" y2="91621"/>
                        <a14:foregroundMark x1="28958" y1="84882" x2="27413" y2="93260"/>
                        <a14:foregroundMark x1="27413" y1="91257" x2="27413" y2="97996"/>
                        <a14:foregroundMark x1="28958" y1="98725" x2="30309" y2="99089"/>
                        <a14:foregroundMark x1="40154" y1="89982" x2="41313" y2="95993"/>
                        <a14:foregroundMark x1="41506" y1="71038" x2="44788" y2="83607"/>
                        <a14:foregroundMark x1="49614" y1="74499" x2="51158" y2="83060"/>
                        <a14:foregroundMark x1="52317" y1="88889" x2="52510" y2="91803"/>
                        <a14:foregroundMark x1="55598" y1="81967" x2="55598" y2="92532"/>
                        <a14:foregroundMark x1="48649" y1="68488" x2="48649" y2="73588"/>
                        <a14:foregroundMark x1="30695" y1="59745" x2="31467" y2="70128"/>
                        <a14:foregroundMark x1="35907" y1="62842" x2="37259" y2="71949"/>
                        <a14:foregroundMark x1="22973" y1="63388" x2="24131" y2="66485"/>
                        <a14:foregroundMark x1="11004" y1="26412" x2="10232" y2="28051"/>
                        <a14:foregroundMark x1="8880" y1="30419" x2="8880" y2="30419"/>
                        <a14:foregroundMark x1="9459" y1="31330" x2="9459" y2="31330"/>
                        <a14:foregroundMark x1="7336" y1="24590" x2="7336" y2="24590"/>
                        <a14:foregroundMark x1="34942" y1="29508" x2="37452" y2="47905"/>
                        <a14:foregroundMark x1="28958" y1="41530" x2="29730" y2="52095"/>
                        <a14:foregroundMark x1="27799" y1="39709" x2="28185" y2="48816"/>
                        <a14:foregroundMark x1="26448" y1="40073" x2="26448" y2="48452"/>
                        <a14:foregroundMark x1="27799" y1="38798" x2="30309" y2="45902"/>
                        <a14:foregroundMark x1="49807" y1="37705" x2="50386" y2="47177"/>
                        <a14:foregroundMark x1="53089" y1="37341" x2="53668" y2="46812"/>
                        <a14:foregroundMark x1="62355" y1="55738" x2="62355" y2="57559"/>
                        <a14:foregroundMark x1="61004" y1="58470" x2="61004" y2="58470"/>
                        <a14:foregroundMark x1="59459" y1="59199" x2="59459" y2="59199"/>
                        <a14:foregroundMark x1="57722" y1="59927" x2="57722" y2="59927"/>
                        <a14:foregroundMark x1="55985" y1="60838" x2="55792" y2="60838"/>
                        <a14:foregroundMark x1="50965" y1="63570" x2="50772" y2="63752"/>
                        <a14:foregroundMark x1="50000" y1="64481" x2="50000" y2="64481"/>
                        <a14:foregroundMark x1="44208" y1="65938" x2="44208" y2="65938"/>
                        <a14:foregroundMark x1="43629" y1="66849" x2="43629" y2="66849"/>
                        <a14:foregroundMark x1="45560" y1="66120" x2="45753" y2="66120"/>
                        <a14:foregroundMark x1="47297" y1="65574" x2="47683" y2="65574"/>
                        <a14:foregroundMark x1="49421" y1="64663" x2="49421" y2="64663"/>
                        <a14:foregroundMark x1="51158" y1="63752" x2="51351" y2="63570"/>
                        <a14:foregroundMark x1="52896" y1="63024" x2="52896" y2="63024"/>
                        <a14:foregroundMark x1="54054" y1="62295" x2="54247" y2="62295"/>
                        <a14:foregroundMark x1="55985" y1="61384" x2="47683" y2="65209"/>
                        <a14:foregroundMark x1="54247" y1="62113" x2="52317" y2="62659"/>
                        <a14:foregroundMark x1="50965" y1="63570" x2="51737" y2="63206"/>
                        <a14:foregroundMark x1="51737" y1="63206" x2="51737" y2="63206"/>
                        <a14:foregroundMark x1="51737" y1="63570" x2="51737" y2="63570"/>
                        <a14:foregroundMark x1="52124" y1="63752" x2="52124" y2="63752"/>
                        <a14:foregroundMark x1="54054" y1="62659" x2="53089" y2="63206"/>
                        <a14:foregroundMark x1="51351" y1="64117" x2="51158" y2="64299"/>
                        <a14:foregroundMark x1="72587" y1="46266" x2="72587" y2="46266"/>
                        <a14:foregroundMark x1="71815" y1="44991" x2="71815" y2="44991"/>
                        <a14:foregroundMark x1="72008" y1="44809" x2="72394" y2="48087"/>
                        <a14:foregroundMark x1="71429" y1="51002" x2="70656" y2="52277"/>
                        <a14:foregroundMark x1="69112" y1="53552" x2="67761" y2="55009"/>
                        <a14:foregroundMark x1="66602" y1="56102" x2="66602" y2="56102"/>
                        <a14:foregroundMark x1="67375" y1="55191" x2="67954" y2="54827"/>
                        <a14:foregroundMark x1="68533" y1="54281" x2="69112" y2="54281"/>
                        <a14:foregroundMark x1="69498" y1="54281" x2="70077" y2="53916"/>
                        <a14:foregroundMark x1="70656" y1="53188" x2="71042" y2="52823"/>
                        <a14:foregroundMark x1="71622" y1="51366" x2="72201" y2="50455"/>
                        <a14:foregroundMark x1="72587" y1="49362" x2="72780" y2="49180"/>
                        <a14:foregroundMark x1="72780" y1="46084" x2="72780" y2="46084"/>
                        <a14:foregroundMark x1="72201" y1="44262" x2="72201" y2="44262"/>
                        <a14:foregroundMark x1="68726" y1="54645" x2="68726" y2="54645"/>
                        <a14:foregroundMark x1="59073" y1="10200" x2="59073" y2="10200"/>
                        <a14:foregroundMark x1="75290" y1="36976" x2="75290" y2="36976"/>
                        <a14:foregroundMark x1="73938" y1="40437" x2="73938" y2="40437"/>
                        <a14:foregroundMark x1="72780" y1="42623" x2="72780" y2="42623"/>
                        <a14:foregroundMark x1="74324" y1="40437" x2="74324" y2="40437"/>
                        <a14:foregroundMark x1="73552" y1="41712" x2="73552" y2="41712"/>
                        <a14:foregroundMark x1="8880" y1="32605" x2="8880" y2="32605"/>
                        <a14:foregroundMark x1="7915" y1="33333" x2="7915" y2="33333"/>
                        <a14:foregroundMark x1="6371" y1="28051" x2="6371" y2="28051"/>
                        <a14:foregroundMark x1="15058" y1="42441" x2="15058" y2="42441"/>
                        <a14:foregroundMark x1="15637" y1="40255" x2="15637" y2="40255"/>
                        <a14:foregroundMark x1="15637" y1="39526" x2="15637" y2="39526"/>
                        <a14:foregroundMark x1="16023" y1="38616" x2="15830" y2="39344"/>
                        <a14:foregroundMark x1="15444" y1="41348" x2="15444" y2="41530"/>
                        <a14:foregroundMark x1="15058" y1="41166" x2="15251" y2="40619"/>
                        <a14:foregroundMark x1="15251" y1="40437" x2="15444" y2="40255"/>
                        <a14:foregroundMark x1="14672" y1="41712" x2="14672" y2="41712"/>
                        <a14:foregroundMark x1="15058" y1="40073" x2="15058" y2="40073"/>
                        <a14:foregroundMark x1="11583" y1="46995" x2="11583" y2="46995"/>
                        <a14:foregroundMark x1="12741" y1="44444" x2="12934" y2="44444"/>
                        <a14:foregroundMark x1="13707" y1="43534" x2="13707" y2="43534"/>
                        <a14:foregroundMark x1="14479" y1="42805" x2="13127" y2="44080"/>
                        <a14:foregroundMark x1="13320" y1="43898" x2="12548" y2="44809"/>
                        <a14:foregroundMark x1="13320" y1="43534" x2="13320" y2="43534"/>
                        <a14:foregroundMark x1="13707" y1="43352" x2="13707" y2="43352"/>
                        <a14:foregroundMark x1="14093" y1="42805" x2="13900" y2="42987"/>
                        <a14:foregroundMark x1="13514" y1="43169" x2="13514" y2="43169"/>
                        <a14:foregroundMark x1="12355" y1="44991" x2="12355" y2="46084"/>
                        <a14:foregroundMark x1="12355" y1="46630" x2="12355" y2="47177"/>
                        <a14:foregroundMark x1="12355" y1="47541" x2="12162" y2="47905"/>
                        <a14:foregroundMark x1="11776" y1="49180" x2="11776" y2="49180"/>
                        <a14:foregroundMark x1="11776" y1="49909" x2="11776" y2="49909"/>
                        <a14:foregroundMark x1="17181" y1="62477" x2="17181" y2="62477"/>
                        <a14:foregroundMark x1="16409" y1="62113" x2="16023" y2="61566"/>
                        <a14:foregroundMark x1="15251" y1="60109" x2="14865" y2="59927"/>
                        <a14:foregroundMark x1="14286" y1="59563" x2="14286" y2="59563"/>
                        <a14:foregroundMark x1="13514" y1="59381" x2="13514" y2="59381"/>
                        <a14:foregroundMark x1="12934" y1="57923" x2="12934" y2="57377"/>
                        <a14:foregroundMark x1="12355" y1="55920" x2="12355" y2="55556"/>
                        <a14:foregroundMark x1="12355" y1="54463" x2="12741" y2="53916"/>
                        <a14:foregroundMark x1="22587" y1="65938" x2="22587" y2="65756"/>
                        <a14:foregroundMark x1="21042" y1="64845" x2="19691" y2="64481"/>
                        <a14:foregroundMark x1="17954" y1="63206" x2="17954" y2="63206"/>
                        <a14:foregroundMark x1="28185" y1="66849" x2="27799" y2="66849"/>
                        <a14:foregroundMark x1="30116" y1="70674" x2="30116" y2="70674"/>
                        <a14:foregroundMark x1="30116" y1="69581" x2="30116" y2="69581"/>
                        <a14:foregroundMark x1="28958" y1="72313" x2="28958" y2="72860"/>
                        <a14:foregroundMark x1="29923" y1="70674" x2="29923" y2="70674"/>
                        <a14:foregroundMark x1="29537" y1="70310" x2="29537" y2="70674"/>
                        <a14:foregroundMark x1="29151" y1="72313" x2="29151" y2="72313"/>
                        <a14:foregroundMark x1="29344" y1="71220" x2="29537" y2="70674"/>
                        <a14:foregroundMark x1="29537" y1="70310" x2="29730" y2="70128"/>
                        <a14:foregroundMark x1="30116" y1="69763" x2="29344" y2="70310"/>
                        <a14:foregroundMark x1="27992" y1="73770" x2="27799" y2="74135"/>
                        <a14:foregroundMark x1="26641" y1="74317" x2="26448" y2="74681"/>
                        <a14:foregroundMark x1="25483" y1="75592" x2="24903" y2="76503"/>
                        <a14:foregroundMark x1="26255" y1="74317" x2="26255" y2="74317"/>
                        <a14:foregroundMark x1="26834" y1="73588" x2="27799" y2="73224"/>
                        <a14:foregroundMark x1="28378" y1="72860" x2="28378" y2="72860"/>
                        <a14:foregroundMark x1="25869" y1="77049" x2="25097" y2="78506"/>
                        <a14:foregroundMark x1="24710" y1="77778" x2="24517" y2="80328"/>
                        <a14:foregroundMark x1="24324" y1="81603" x2="24324" y2="82332"/>
                        <a14:foregroundMark x1="23552" y1="85792" x2="23552" y2="88707"/>
                        <a14:foregroundMark x1="23745" y1="83424" x2="23938" y2="85428"/>
                        <a14:foregroundMark x1="23938" y1="86157" x2="23745" y2="92532"/>
                        <a14:foregroundMark x1="23938" y1="93443" x2="23938" y2="94718"/>
                        <a14:foregroundMark x1="23552" y1="92714" x2="23552" y2="98361"/>
                        <a14:foregroundMark x1="23552" y1="99271" x2="23552" y2="99636"/>
                        <a14:foregroundMark x1="24710" y1="99636" x2="25869" y2="99818"/>
                        <a14:foregroundMark x1="26062" y1="74499" x2="26062" y2="74499"/>
                        <a14:foregroundMark x1="55598" y1="68852" x2="56564" y2="73042"/>
                        <a14:foregroundMark x1="56564" y1="74499" x2="56950" y2="74681"/>
                        <a14:foregroundMark x1="56757" y1="69763" x2="56757" y2="69763"/>
                        <a14:foregroundMark x1="55792" y1="68670" x2="55792" y2="68670"/>
                        <a14:foregroundMark x1="57722" y1="70492" x2="57722" y2="70856"/>
                        <a14:foregroundMark x1="56950" y1="70856" x2="56950" y2="71585"/>
                        <a14:foregroundMark x1="57143" y1="73406" x2="57336" y2="73953"/>
                        <a14:foregroundMark x1="58494" y1="76503" x2="58687" y2="77231"/>
                        <a14:foregroundMark x1="59073" y1="78142" x2="59459" y2="79417"/>
                        <a14:foregroundMark x1="57722" y1="75228" x2="59073" y2="77231"/>
                        <a14:foregroundMark x1="57722" y1="74317" x2="58687" y2="76321"/>
                        <a14:foregroundMark x1="59459" y1="79417" x2="59846" y2="81056"/>
                        <a14:foregroundMark x1="59846" y1="81421" x2="59846" y2="83607"/>
                        <a14:foregroundMark x1="59846" y1="83789" x2="59846" y2="84517"/>
                        <a14:foregroundMark x1="59846" y1="85246" x2="59846" y2="86339"/>
                        <a14:foregroundMark x1="60039" y1="87614" x2="60232" y2="88889"/>
                        <a14:foregroundMark x1="60811" y1="86157" x2="60811" y2="87796"/>
                        <a14:foregroundMark x1="60425" y1="89982" x2="60425" y2="91439"/>
                        <a14:foregroundMark x1="60425" y1="92532" x2="60425" y2="94718"/>
                        <a14:foregroundMark x1="60232" y1="94353" x2="60618" y2="98725"/>
                        <a14:foregroundMark x1="60618" y1="99818" x2="60618" y2="99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517" y="12162"/>
            <a:ext cx="852020" cy="8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6996C-B512-4BB6-AD93-CC2B86F6E0D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A19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CAB00-DB3D-4F03-BE8E-00BDA88FBF93}"/>
              </a:ext>
            </a:extLst>
          </p:cNvPr>
          <p:cNvSpPr/>
          <p:nvPr/>
        </p:nvSpPr>
        <p:spPr>
          <a:xfrm>
            <a:off x="-3048" y="6036736"/>
            <a:ext cx="12192000" cy="830997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A609D-0FF0-40D8-8893-B67E6B70710C}"/>
              </a:ext>
            </a:extLst>
          </p:cNvPr>
          <p:cNvSpPr txBox="1"/>
          <p:nvPr/>
        </p:nvSpPr>
        <p:spPr>
          <a:xfrm>
            <a:off x="3410712" y="2915809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NỘI DUNG 2</a:t>
            </a:r>
            <a:endParaRPr lang="vi-VN" sz="4800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9C2F66-473B-4A83-AA35-2F74A747B890}"/>
              </a:ext>
            </a:extLst>
          </p:cNvPr>
          <p:cNvSpPr/>
          <p:nvPr/>
        </p:nvSpPr>
        <p:spPr>
          <a:xfrm>
            <a:off x="1" y="0"/>
            <a:ext cx="12188952" cy="1159727"/>
          </a:xfrm>
          <a:prstGeom prst="rect">
            <a:avLst/>
          </a:prstGeom>
          <a:solidFill>
            <a:srgbClr val="6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B30BEB3-83F2-4FEA-8073-18E4521A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" y="-6028"/>
            <a:ext cx="929342" cy="1070151"/>
          </a:xfrm>
          <a:prstGeom prst="rect">
            <a:avLst/>
          </a:prstGeom>
        </p:spPr>
      </p:pic>
      <p:pic>
        <p:nvPicPr>
          <p:cNvPr id="12" name="Picture 11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80687BBC-8D30-484A-A7D1-32A8E666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" b="-960"/>
          <a:stretch/>
        </p:blipFill>
        <p:spPr>
          <a:xfrm>
            <a:off x="9865460" y="2963346"/>
            <a:ext cx="2423184" cy="3904387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9324B8-6A56-42FF-92DE-53601886A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97458" l="9746" r="98305">
                        <a14:foregroundMark x1="28390" y1="80085" x2="29661" y2="92373"/>
                        <a14:foregroundMark x1="24153" y1="88559" x2="22881" y2="92797"/>
                        <a14:foregroundMark x1="20339" y1="91525" x2="18220" y2="95763"/>
                        <a14:foregroundMark x1="13136" y1="97881" x2="13136" y2="97881"/>
                        <a14:foregroundMark x1="92373" y1="63983" x2="94068" y2="63559"/>
                        <a14:foregroundMark x1="98305" y1="65678" x2="98305" y2="65678"/>
                        <a14:foregroundMark x1="40678" y1="22458" x2="31356" y2="35593"/>
                        <a14:foregroundMark x1="28814" y1="24153" x2="33898" y2="25424"/>
                        <a14:foregroundMark x1="32627" y1="20763" x2="33051" y2="20339"/>
                        <a14:foregroundMark x1="33051" y1="19068" x2="35593" y2="18644"/>
                        <a14:foregroundMark x1="14831" y1="70339" x2="14831" y2="70339"/>
                        <a14:foregroundMark x1="14831" y1="60593" x2="14831" y2="60593"/>
                        <a14:foregroundMark x1="14831" y1="66525" x2="15254" y2="67373"/>
                        <a14:foregroundMark x1="15254" y1="62288" x2="15254" y2="63559"/>
                        <a14:foregroundMark x1="13983" y1="83051" x2="13983" y2="8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56" y="4635839"/>
            <a:ext cx="2222161" cy="2222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27472-6EB1-432E-9F99-F2A554561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9" b="99153" l="9746" r="99576">
                        <a14:foregroundMark x1="57203" y1="68220" x2="52966" y2="99576"/>
                        <a14:foregroundMark x1="52966" y1="99576" x2="52966" y2="99576"/>
                        <a14:foregroundMark x1="50000" y1="85169" x2="48729" y2="94915"/>
                        <a14:foregroundMark x1="42373" y1="86441" x2="40678" y2="91525"/>
                        <a14:foregroundMark x1="39407" y1="80508" x2="38136" y2="79661"/>
                        <a14:foregroundMark x1="34746" y1="80085" x2="34746" y2="80085"/>
                        <a14:foregroundMark x1="71186" y1="52966" x2="87288" y2="52542"/>
                        <a14:foregroundMark x1="87288" y1="52542" x2="91525" y2="50424"/>
                        <a14:foregroundMark x1="42797" y1="30085" x2="44492" y2="37712"/>
                        <a14:foregroundMark x1="44068" y1="36441" x2="44915" y2="39831"/>
                        <a14:foregroundMark x1="65254" y1="35593" x2="67797" y2="44915"/>
                        <a14:foregroundMark x1="68220" y1="34746" x2="69915" y2="40678"/>
                        <a14:foregroundMark x1="70763" y1="17373" x2="77119" y2="19492"/>
                        <a14:foregroundMark x1="79661" y1="18644" x2="88559" y2="25424"/>
                        <a14:foregroundMark x1="89407" y1="21186" x2="94068" y2="33898"/>
                        <a14:foregroundMark x1="92373" y1="19492" x2="95763" y2="31780"/>
                        <a14:foregroundMark x1="92373" y1="18644" x2="94915" y2="27119"/>
                        <a14:foregroundMark x1="92373" y1="12712" x2="92797" y2="17373"/>
                        <a14:foregroundMark x1="97881" y1="20763" x2="98305" y2="32627"/>
                        <a14:foregroundMark x1="97034" y1="31780" x2="96186" y2="44915"/>
                        <a14:foregroundMark x1="89831" y1="59746" x2="89831" y2="65678"/>
                        <a14:foregroundMark x1="79237" y1="64407" x2="85593" y2="71186"/>
                        <a14:foregroundMark x1="84746" y1="77119" x2="90678" y2="78390"/>
                        <a14:foregroundMark x1="90254" y1="83475" x2="94492" y2="84322"/>
                        <a14:foregroundMark x1="63983" y1="77966" x2="66102" y2="79237"/>
                        <a14:foregroundMark x1="28390" y1="69915" x2="35169" y2="75847"/>
                        <a14:foregroundMark x1="18220" y1="57627" x2="22034" y2="61864"/>
                        <a14:foregroundMark x1="14831" y1="44068" x2="19492" y2="55085"/>
                        <a14:foregroundMark x1="24153" y1="33051" x2="24576" y2="40678"/>
                        <a14:foregroundMark x1="26695" y1="29661" x2="26695" y2="41525"/>
                        <a14:foregroundMark x1="19915" y1="34322" x2="21610" y2="39407"/>
                        <a14:foregroundMark x1="19068" y1="35169" x2="16949" y2="42797"/>
                        <a14:foregroundMark x1="16102" y1="38983" x2="14831" y2="44915"/>
                        <a14:foregroundMark x1="15678" y1="55932" x2="17797" y2="60169"/>
                        <a14:foregroundMark x1="21186" y1="66102" x2="22881" y2="66949"/>
                        <a14:foregroundMark x1="16525" y1="61441" x2="16525" y2="61017"/>
                        <a14:foregroundMark x1="13136" y1="52542" x2="13983" y2="55932"/>
                        <a14:foregroundMark x1="62288" y1="82627" x2="67373" y2="90678"/>
                        <a14:foregroundMark x1="72034" y1="82203" x2="72034" y2="83898"/>
                        <a14:foregroundMark x1="72881" y1="85169" x2="71610" y2="87712"/>
                        <a14:foregroundMark x1="72034" y1="89831" x2="72034" y2="89831"/>
                        <a14:foregroundMark x1="51271" y1="11017" x2="65254" y2="12712"/>
                        <a14:foregroundMark x1="37712" y1="10593" x2="43644" y2="10593"/>
                        <a14:foregroundMark x1="22881" y1="8898" x2="22881" y2="8898"/>
                        <a14:foregroundMark x1="48305" y1="5508" x2="70763" y2="5508"/>
                        <a14:foregroundMark x1="70763" y1="5508" x2="78814" y2="5932"/>
                        <a14:foregroundMark x1="69915" y1="2119" x2="71186" y2="2119"/>
                        <a14:foregroundMark x1="97881" y1="10169" x2="98305" y2="11864"/>
                        <a14:foregroundMark x1="99576" y1="5508" x2="99576" y2="5508"/>
                        <a14:foregroundMark x1="99576" y1="3390" x2="99576" y2="3390"/>
                        <a14:foregroundMark x1="90678" y1="7203" x2="90678" y2="7203"/>
                        <a14:foregroundMark x1="85593" y1="7203" x2="85593" y2="7203"/>
                        <a14:foregroundMark x1="58898" y1="85593" x2="58898" y2="95763"/>
                        <a14:foregroundMark x1="28390" y1="62712" x2="34746" y2="70763"/>
                        <a14:foregroundMark x1="33898" y1="98305" x2="33898" y2="98305"/>
                        <a14:foregroundMark x1="33051" y1="96610" x2="33051" y2="96610"/>
                        <a14:foregroundMark x1="31356" y1="93220" x2="31356" y2="93220"/>
                        <a14:foregroundMark x1="31780" y1="90678" x2="31780" y2="89831"/>
                        <a14:foregroundMark x1="32203" y1="87712" x2="32203" y2="87712"/>
                        <a14:foregroundMark x1="27119" y1="89407" x2="27119" y2="89407"/>
                        <a14:foregroundMark x1="26271" y1="88136" x2="26271" y2="88136"/>
                        <a14:foregroundMark x1="27542" y1="86017" x2="27966" y2="85593"/>
                        <a14:foregroundMark x1="28814" y1="84746" x2="29237" y2="84322"/>
                        <a14:foregroundMark x1="30085" y1="83475" x2="30508" y2="83051"/>
                        <a14:foregroundMark x1="32203" y1="81780" x2="32203" y2="81780"/>
                        <a14:foregroundMark x1="30508" y1="82203" x2="30508" y2="82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913" y="-6028"/>
            <a:ext cx="1160039" cy="11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50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98B80-1EFA-4361-8F87-8D32992E1E89}"/>
              </a:ext>
            </a:extLst>
          </p:cNvPr>
          <p:cNvSpPr/>
          <p:nvPr/>
        </p:nvSpPr>
        <p:spPr>
          <a:xfrm>
            <a:off x="-3048" y="0"/>
            <a:ext cx="12192000" cy="6861705"/>
          </a:xfrm>
          <a:prstGeom prst="rect">
            <a:avLst/>
          </a:prstGeom>
          <a:solidFill>
            <a:srgbClr val="99D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09E7CB-74E6-4C9F-9067-476BA323C201}"/>
              </a:ext>
            </a:extLst>
          </p:cNvPr>
          <p:cNvGrpSpPr/>
          <p:nvPr/>
        </p:nvGrpSpPr>
        <p:grpSpPr>
          <a:xfrm>
            <a:off x="648218" y="141285"/>
            <a:ext cx="10889467" cy="6206061"/>
            <a:chOff x="699149" y="151334"/>
            <a:chExt cx="10889467" cy="62060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3AEA1-8B41-43FF-B229-0BCAAB63B643}"/>
                </a:ext>
              </a:extLst>
            </p:cNvPr>
            <p:cNvGrpSpPr/>
            <p:nvPr/>
          </p:nvGrpSpPr>
          <p:grpSpPr>
            <a:xfrm>
              <a:off x="699149" y="500605"/>
              <a:ext cx="10787605" cy="5856790"/>
              <a:chOff x="699149" y="500605"/>
              <a:chExt cx="10787605" cy="585679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018232-CFA8-4FEF-90DD-4E2479EB5D14}"/>
                  </a:ext>
                </a:extLst>
              </p:cNvPr>
              <p:cNvSpPr/>
              <p:nvPr/>
            </p:nvSpPr>
            <p:spPr>
              <a:xfrm>
                <a:off x="699149" y="500605"/>
                <a:ext cx="10787605" cy="5856790"/>
              </a:xfrm>
              <a:prstGeom prst="roundRect">
                <a:avLst>
                  <a:gd name="adj" fmla="val 1151"/>
                </a:avLst>
              </a:prstGeom>
              <a:solidFill>
                <a:srgbClr val="F9E68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E4A1AA0-7E8E-4D88-A983-1CE00D2D3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27" b="99153" l="2119" r="89831">
                            <a14:foregroundMark x1="47458" y1="35593" x2="43644" y2="42797"/>
                            <a14:foregroundMark x1="43220" y1="32203" x2="40254" y2="39407"/>
                            <a14:foregroundMark x1="41525" y1="32627" x2="44068" y2="39407"/>
                            <a14:foregroundMark x1="38559" y1="27542" x2="37712" y2="35593"/>
                            <a14:foregroundMark x1="51271" y1="24576" x2="55932" y2="25424"/>
                            <a14:foregroundMark x1="57627" y1="16525" x2="59746" y2="16525"/>
                            <a14:foregroundMark x1="68644" y1="14407" x2="68644" y2="14407"/>
                            <a14:foregroundMark x1="69492" y1="9322" x2="69492" y2="9322"/>
                            <a14:foregroundMark x1="75847" y1="25424" x2="75847" y2="27542"/>
                            <a14:foregroundMark x1="73890" y1="24276" x2="71610" y2="26271"/>
                            <a14:foregroundMark x1="75000" y1="23305" x2="74568" y2="23683"/>
                            <a14:foregroundMark x1="81356" y1="22881" x2="81356" y2="22881"/>
                            <a14:foregroundMark x1="81780" y1="21610" x2="81356" y2="21610"/>
                            <a14:foregroundMark x1="42373" y1="37288" x2="42373" y2="37712"/>
                            <a14:foregroundMark x1="36017" y1="33051" x2="36017" y2="43220"/>
                            <a14:foregroundMark x1="35593" y1="51271" x2="35169" y2="59746"/>
                            <a14:foregroundMark x1="32627" y1="77966" x2="32203" y2="80932"/>
                            <a14:foregroundMark x1="30085" y1="74576" x2="27966" y2="82203"/>
                            <a14:foregroundMark x1="27966" y1="74576" x2="25424" y2="83475"/>
                            <a14:foregroundMark x1="25000" y1="80508" x2="22881" y2="85169"/>
                            <a14:foregroundMark x1="22881" y1="83898" x2="23305" y2="87712"/>
                            <a14:foregroundMark x1="25000" y1="85593" x2="26271" y2="88983"/>
                            <a14:foregroundMark x1="27119" y1="88136" x2="32627" y2="88983"/>
                            <a14:foregroundMark x1="33898" y1="85169" x2="38136" y2="81356"/>
                            <a14:foregroundMark x1="43220" y1="62712" x2="43220" y2="69068"/>
                            <a14:foregroundMark x1="44492" y1="55508" x2="44915" y2="66949"/>
                            <a14:foregroundMark x1="50847" y1="57203" x2="41949" y2="72881"/>
                            <a14:foregroundMark x1="38136" y1="67373" x2="35169" y2="82203"/>
                            <a14:foregroundMark x1="32203" y1="66949" x2="27966" y2="80508"/>
                            <a14:foregroundMark x1="27542" y1="63136" x2="20339" y2="81780"/>
                            <a14:foregroundMark x1="19492" y1="84746" x2="17373" y2="91949"/>
                            <a14:foregroundMark x1="16949" y1="96610" x2="16949" y2="97458"/>
                            <a14:foregroundMark x1="18220" y1="95339" x2="28390" y2="96186"/>
                            <a14:foregroundMark x1="14407" y1="88136" x2="15254" y2="93220"/>
                            <a14:foregroundMark x1="11441" y1="86017" x2="10593" y2="90254"/>
                            <a14:foregroundMark x1="16102" y1="76695" x2="15254" y2="78390"/>
                            <a14:foregroundMark x1="18220" y1="75000" x2="15254" y2="82627"/>
                            <a14:foregroundMark x1="17797" y1="73729" x2="11441" y2="87288"/>
                            <a14:foregroundMark x1="9322" y1="84746" x2="8475" y2="94915"/>
                            <a14:foregroundMark x1="7203" y1="91949" x2="6356" y2="99153"/>
                            <a14:foregroundMark x1="2542" y1="96186" x2="2542" y2="96186"/>
                            <a14:foregroundMark x1="41102" y1="18220" x2="39831" y2="18644"/>
                            <a14:foregroundMark x1="35169" y1="20763" x2="35593" y2="23305"/>
                            <a14:foregroundMark x1="33898" y1="25000" x2="33475" y2="27966"/>
                            <a14:foregroundMark x1="51271" y1="14407" x2="50847" y2="14407"/>
                            <a14:foregroundMark x1="48305" y1="14407" x2="48305" y2="14407"/>
                            <a14:foregroundMark x1="64831" y1="62712" x2="64831" y2="66949"/>
                            <a14:foregroundMark x1="55508" y1="13983" x2="55508" y2="13983"/>
                            <a14:foregroundMark x1="60593" y1="13559" x2="60593" y2="13559"/>
                            <a14:foregroundMark x1="63559" y1="13983" x2="63559" y2="13983"/>
                            <a14:foregroundMark x1="88983" y1="73305" x2="88983" y2="73305"/>
                            <a14:foregroundMark x1="47881" y1="74576" x2="46610" y2="83898"/>
                            <a14:foregroundMark x1="43220" y1="72034" x2="45339" y2="84322"/>
                            <a14:foregroundMark x1="45339" y1="77119" x2="47458" y2="86017"/>
                            <a14:foregroundMark x1="26271" y1="45763" x2="26271" y2="45763"/>
                            <a14:foregroundMark x1="27966" y1="36864" x2="27966" y2="36864"/>
                            <a14:foregroundMark x1="30932" y1="26271" x2="30932" y2="26271"/>
                            <a14:foregroundMark x1="24153" y1="55085" x2="24153" y2="55085"/>
                            <a14:foregroundMark x1="25424" y1="49576" x2="25424" y2="49576"/>
                            <a14:foregroundMark x1="23729" y1="55085" x2="23729" y2="55085"/>
                            <a14:foregroundMark x1="24153" y1="53814" x2="24576" y2="53390"/>
                            <a14:foregroundMark x1="25424" y1="50424" x2="25424" y2="50424"/>
                            <a14:foregroundMark x1="25847" y1="47034" x2="26271" y2="45763"/>
                            <a14:foregroundMark x1="27119" y1="42373" x2="27119" y2="42373"/>
                            <a14:foregroundMark x1="27542" y1="38559" x2="27542" y2="38559"/>
                            <a14:foregroundMark x1="29661" y1="29661" x2="29661" y2="29661"/>
                            <a14:foregroundMark x1="26271" y1="44068" x2="26271" y2="44068"/>
                            <a14:foregroundMark x1="27966" y1="32627" x2="27966" y2="32627"/>
                            <a14:foregroundMark x1="28390" y1="33475" x2="28390" y2="33475"/>
                            <a14:foregroundMark x1="27966" y1="34746" x2="27966" y2="34746"/>
                            <a14:foregroundMark x1="67797" y1="8475" x2="67797" y2="8475"/>
                            <a14:foregroundMark x1="67797" y1="7627" x2="67797" y2="7627"/>
                            <a14:foregroundMark x1="44492" y1="14831" x2="44492" y2="14831"/>
                            <a14:foregroundMark x1="40254" y1="15254" x2="40254" y2="15254"/>
                            <a14:foregroundMark x1="76271" y1="93220" x2="76271" y2="93220"/>
                            <a14:foregroundMark x1="78390" y1="99153" x2="78390" y2="99153"/>
                            <a14:foregroundMark x1="26695" y1="41525" x2="26695" y2="41525"/>
                            <a14:foregroundMark x1="26695" y1="41102" x2="26695" y2="41102"/>
                            <a14:foregroundMark x1="77119" y1="22034" x2="77119" y2="22034"/>
                            <a14:foregroundMark x1="78814" y1="22458" x2="78814" y2="22458"/>
                            <a14:foregroundMark x1="78814" y1="34322" x2="78814" y2="34322"/>
                            <a14:foregroundMark x1="75847" y1="56780" x2="75847" y2="56780"/>
                            <a14:foregroundMark x1="71610" y1="58475" x2="71610" y2="58475"/>
                            <a14:foregroundMark x1="73305" y1="57627" x2="73729" y2="57627"/>
                            <a14:foregroundMark x1="76695" y1="55508" x2="77542" y2="55508"/>
                            <a14:foregroundMark x1="78814" y1="54237" x2="78814" y2="54237"/>
                            <a14:foregroundMark x1="77542" y1="55085" x2="77542" y2="55085"/>
                            <a14:foregroundMark x1="76695" y1="55508" x2="76695" y2="55932"/>
                            <a14:foregroundMark x1="69492" y1="58898" x2="69492" y2="58898"/>
                            <a14:foregroundMark x1="76695" y1="69492" x2="76695" y2="69492"/>
                            <a14:foregroundMark x1="73305" y1="68220" x2="73305" y2="68220"/>
                            <a14:foregroundMark x1="71610" y1="71610" x2="71610" y2="71610"/>
                            <a14:foregroundMark x1="75000" y1="69068" x2="75000" y2="69068"/>
                            <a14:foregroundMark x1="71186" y1="11441" x2="71186" y2="11441"/>
                            <a14:foregroundMark x1="70339" y1="16102" x2="70339" y2="16102"/>
                            <a14:foregroundMark x1="72034" y1="16949" x2="72034" y2="16949"/>
                            <a14:foregroundMark x1="70339" y1="13136" x2="70339" y2="13136"/>
                            <a14:foregroundMark x1="74153" y1="18644" x2="74153" y2="18644"/>
                            <a14:foregroundMark x1="76271" y1="20763" x2="76271" y2="20763"/>
                            <a14:foregroundMark x1="80085" y1="26695" x2="79661" y2="26271"/>
                            <a14:foregroundMark x1="78390" y1="29661" x2="78390" y2="29661"/>
                            <a14:foregroundMark x1="33051" y1="21186" x2="33051" y2="21186"/>
                            <a14:foregroundMark x1="36864" y1="14831" x2="36864" y2="14831"/>
                            <a14:foregroundMark x1="80508" y1="69068" x2="79661" y2="69068"/>
                            <a14:foregroundMark x1="78390" y1="69068" x2="78390" y2="69068"/>
                            <a14:backgroundMark x1="76244" y1="62369" x2="78814" y2="62712"/>
                            <a14:backgroundMark x1="73416" y1="61992" x2="75317" y2="62246"/>
                            <a14:backgroundMark x1="72458" y1="61864" x2="72634" y2="61887"/>
                            <a14:backgroundMark x1="68644" y1="61864" x2="68644" y2="61864"/>
                            <a14:backgroundMark x1="57203" y1="10593" x2="58475" y2="10169"/>
                            <a14:backgroundMark x1="23960" y1="34746" x2="23729" y2="35593"/>
                            <a14:backgroundMark x1="24307" y1="33475" x2="23960" y2="34746"/>
                            <a14:backgroundMark x1="24538" y1="32627" x2="24307" y2="33475"/>
                            <a14:backgroundMark x1="25347" y1="29661" x2="24538" y2="32627"/>
                            <a14:backgroundMark x1="26271" y1="26271" x2="25347" y2="29661"/>
                            <a14:backgroundMark x1="20424" y1="55085" x2="20339" y2="55932"/>
                            <a14:backgroundMark x1="20763" y1="51695" x2="20424" y2="55085"/>
                            <a14:backgroundMark x1="75787" y1="13136" x2="76695" y2="14407"/>
                            <a14:backgroundMark x1="74576" y1="11441" x2="75787" y2="13136"/>
                            <a14:backgroundMark x1="22034" y1="41525" x2="22034" y2="42373"/>
                            <a14:backgroundMark x1="22034" y1="41102" x2="22034" y2="41525"/>
                            <a14:backgroundMark x1="22034" y1="39831" x2="22034" y2="41102"/>
                            <a14:backgroundMark x1="80508" y1="96610" x2="80508" y2="96610"/>
                            <a14:backgroundMark x1="77119" y1="15254" x2="80508" y2="16949"/>
                            <a14:backgroundMark x1="72881" y1="16102" x2="72881" y2="16102"/>
                            <a14:backgroundMark x1="77542" y1="19492" x2="77542" y2="19492"/>
                            <a14:backgroundMark x1="80932" y1="31356" x2="80508" y2="31356"/>
                            <a14:backgroundMark x1="80085" y1="30932" x2="80085" y2="30932"/>
                            <a14:backgroundMark x1="79661" y1="29237" x2="80085" y2="29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149" y="4920214"/>
                <a:ext cx="1405422" cy="1405422"/>
              </a:xfrm>
              <a:prstGeom prst="rect">
                <a:avLst/>
              </a:prstGeom>
            </p:spPr>
          </p:pic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51514600-889F-4526-A504-1D700825E93C}"/>
                  </a:ext>
                </a:extLst>
              </p:cNvPr>
              <p:cNvSpPr/>
              <p:nvPr/>
            </p:nvSpPr>
            <p:spPr>
              <a:xfrm>
                <a:off x="699149" y="500606"/>
                <a:ext cx="10787605" cy="753764"/>
              </a:xfrm>
              <a:prstGeom prst="round2SameRect">
                <a:avLst>
                  <a:gd name="adj1" fmla="val 7784"/>
                  <a:gd name="adj2" fmla="val 0"/>
                </a:avLst>
              </a:prstGeom>
              <a:solidFill>
                <a:srgbClr val="F48A8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927C1-3359-448D-B443-535FECBF8BC7}"/>
                </a:ext>
              </a:extLst>
            </p:cNvPr>
            <p:cNvSpPr txBox="1"/>
            <p:nvPr/>
          </p:nvSpPr>
          <p:spPr>
            <a:xfrm>
              <a:off x="3410711" y="554322"/>
              <a:ext cx="5364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/>
                <a:t>NỘI DUNG 2</a:t>
              </a:r>
              <a:endParaRPr lang="vi-VN" sz="3600" b="1"/>
            </a:p>
          </p:txBody>
        </p:sp>
        <p:pic>
          <p:nvPicPr>
            <p:cNvPr id="14" name="Picture 13" descr="Shape&#10;&#10;Description automatically generated">
              <a:extLst>
                <a:ext uri="{FF2B5EF4-FFF2-40B4-BE49-F238E27FC236}">
                  <a16:creationId xmlns:a16="http://schemas.microsoft.com/office/drawing/2014/main" id="{280B0262-824F-4B4D-8EA4-2B2F3305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32" b="94624" l="10000" r="90000">
                          <a14:foregroundMark x1="24773" y1="20789" x2="28068" y2="28674"/>
                          <a14:foregroundMark x1="28068" y1="28674" x2="28864" y2="29570"/>
                          <a14:foregroundMark x1="19091" y1="17025" x2="23295" y2="23925"/>
                          <a14:foregroundMark x1="23295" y1="23925" x2="23295" y2="23925"/>
                          <a14:foregroundMark x1="18636" y1="16577" x2="22273" y2="20430"/>
                          <a14:foregroundMark x1="23068" y1="15502" x2="26136" y2="19265"/>
                          <a14:foregroundMark x1="27386" y1="18728" x2="31023" y2="25806"/>
                          <a14:foregroundMark x1="47273" y1="10484" x2="52386" y2="11470"/>
                          <a14:foregroundMark x1="77045" y1="22133" x2="74432" y2="28226"/>
                          <a14:foregroundMark x1="80227" y1="15681" x2="76023" y2="23925"/>
                          <a14:foregroundMark x1="76023" y1="23925" x2="75795" y2="24104"/>
                          <a14:foregroundMark x1="73636" y1="23656" x2="72386" y2="25448"/>
                          <a14:foregroundMark x1="72159" y1="21595" x2="70568" y2="31900"/>
                          <a14:foregroundMark x1="63750" y1="37993" x2="65682" y2="38351"/>
                          <a14:foregroundMark x1="63750" y1="38441" x2="66932" y2="38441"/>
                          <a14:foregroundMark x1="66818" y1="39337" x2="69545" y2="39337"/>
                          <a14:foregroundMark x1="78977" y1="18728" x2="78864" y2="26434"/>
                          <a14:foregroundMark x1="78864" y1="26434" x2="78295" y2="26703"/>
                          <a14:foregroundMark x1="71023" y1="33781" x2="71023" y2="33781"/>
                          <a14:foregroundMark x1="78295" y1="28853" x2="75114" y2="31093"/>
                          <a14:foregroundMark x1="67841" y1="36649" x2="68295" y2="37455"/>
                          <a14:foregroundMark x1="68636" y1="36290" x2="70568" y2="39695"/>
                          <a14:foregroundMark x1="47955" y1="43369" x2="48523" y2="48477"/>
                          <a14:foregroundMark x1="49432" y1="88262" x2="50455" y2="90323"/>
                          <a14:foregroundMark x1="50341" y1="92294" x2="50341" y2="92294"/>
                          <a14:foregroundMark x1="35682" y1="8244" x2="35682" y2="8244"/>
                          <a14:foregroundMark x1="63750" y1="8065" x2="63750" y2="8065"/>
                          <a14:foregroundMark x1="49886" y1="7975" x2="49886" y2="7975"/>
                          <a14:foregroundMark x1="80909" y1="5197" x2="80909" y2="5197"/>
                          <a14:foregroundMark x1="80000" y1="6720" x2="80000" y2="17204"/>
                          <a14:foregroundMark x1="82159" y1="20072" x2="85341" y2="19713"/>
                          <a14:foregroundMark x1="85341" y1="12455" x2="85341" y2="12455"/>
                          <a14:foregroundMark x1="73182" y1="16039" x2="72500" y2="19086"/>
                          <a14:foregroundMark x1="70568" y1="44892" x2="70568" y2="44892"/>
                          <a14:foregroundMark x1="18409" y1="13710" x2="18636" y2="23477"/>
                          <a14:foregroundMark x1="16477" y1="12455" x2="21591" y2="18728"/>
                          <a14:foregroundMark x1="20341" y1="6720" x2="20341" y2="6720"/>
                          <a14:foregroundMark x1="20341" y1="4928" x2="21136" y2="9767"/>
                          <a14:foregroundMark x1="13295" y1="12186" x2="13068" y2="17563"/>
                          <a14:foregroundMark x1="23977" y1="31362" x2="25909" y2="34050"/>
                          <a14:foregroundMark x1="32500" y1="34767" x2="34205" y2="37097"/>
                          <a14:foregroundMark x1="29318" y1="38620" x2="27841" y2="40143"/>
                          <a14:foregroundMark x1="27841" y1="43907" x2="28864" y2="45251"/>
                          <a14:foregroundMark x1="32045" y1="37276" x2="37273" y2="38799"/>
                          <a14:foregroundMark x1="25455" y1="28315" x2="30795" y2="33244"/>
                          <a14:foregroundMark x1="13523" y1="9767" x2="13523" y2="9767"/>
                          <a14:foregroundMark x1="16023" y1="14158" x2="20909" y2="19086"/>
                          <a14:foregroundMark x1="22273" y1="5914" x2="22273" y2="5914"/>
                          <a14:foregroundMark x1="20568" y1="4749" x2="20568" y2="4749"/>
                          <a14:foregroundMark x1="49886" y1="92832" x2="49886" y2="92832"/>
                          <a14:foregroundMark x1="50114" y1="94713" x2="50114" y2="94713"/>
                          <a14:foregroundMark x1="56705" y1="41846" x2="57159" y2="44534"/>
                          <a14:foregroundMark x1="57727" y1="42832" x2="57727" y2="42832"/>
                          <a14:foregroundMark x1="36591" y1="8423" x2="36591" y2="8423"/>
                          <a14:foregroundMark x1="23977" y1="34409" x2="23977" y2="34409"/>
                          <a14:foregroundMark x1="18636" y1="29391" x2="18636" y2="29391"/>
                          <a14:foregroundMark x1="19886" y1="27688" x2="19886" y2="27688"/>
                          <a14:foregroundMark x1="18182" y1="28853" x2="18182" y2="28853"/>
                          <a14:foregroundMark x1="17727" y1="30376" x2="17727" y2="30376"/>
                          <a14:foregroundMark x1="21136" y1="34140" x2="21136" y2="34140"/>
                          <a14:foregroundMark x1="28523" y1="35753" x2="28523" y2="35753"/>
                          <a14:foregroundMark x1="26364" y1="40054" x2="26364" y2="40054"/>
                          <a14:foregroundMark x1="28523" y1="45789" x2="28523" y2="45789"/>
                          <a14:foregroundMark x1="30909" y1="45072" x2="30909" y2="45072"/>
                          <a14:foregroundMark x1="30000" y1="42652" x2="30000" y2="42652"/>
                          <a14:foregroundMark x1="12386" y1="12097" x2="12386" y2="12097"/>
                          <a14:foregroundMark x1="21932" y1="6183" x2="21932" y2="6183"/>
                          <a14:foregroundMark x1="15795" y1="6452" x2="15795" y2="6452"/>
                          <a14:foregroundMark x1="64659" y1="8961" x2="64659" y2="8961"/>
                          <a14:foregroundMark x1="63068" y1="7437" x2="63068" y2="7437"/>
                          <a14:foregroundMark x1="65568" y1="10036" x2="65568" y2="10036"/>
                          <a14:foregroundMark x1="62500" y1="7796" x2="62500" y2="7796"/>
                          <a14:foregroundMark x1="23977" y1="10753" x2="23977" y2="10753"/>
                          <a14:foregroundMark x1="62955" y1="8692" x2="62955" y2="8692"/>
                          <a14:foregroundMark x1="28295" y1="15412" x2="28295" y2="15412"/>
                          <a14:foregroundMark x1="80000" y1="4301" x2="80000" y2="4301"/>
                          <a14:foregroundMark x1="79318" y1="4032" x2="79318" y2="40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7543">
              <a:off x="707535" y="151334"/>
              <a:ext cx="780661" cy="990021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D92CD46-67B3-4BC6-AFB5-0382434DA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6" b="97458" l="9746" r="98305">
                          <a14:foregroundMark x1="28390" y1="80085" x2="29661" y2="92373"/>
                          <a14:foregroundMark x1="24153" y1="88559" x2="22881" y2="92797"/>
                          <a14:foregroundMark x1="20339" y1="91525" x2="18220" y2="95763"/>
                          <a14:foregroundMark x1="13136" y1="97881" x2="13136" y2="97881"/>
                          <a14:foregroundMark x1="92373" y1="63983" x2="94068" y2="63559"/>
                          <a14:foregroundMark x1="98305" y1="65678" x2="98305" y2="65678"/>
                          <a14:foregroundMark x1="40678" y1="22458" x2="31356" y2="35593"/>
                          <a14:foregroundMark x1="28814" y1="24153" x2="33898" y2="25424"/>
                          <a14:foregroundMark x1="32627" y1="20763" x2="33051" y2="20339"/>
                          <a14:foregroundMark x1="33051" y1="19068" x2="35593" y2="18644"/>
                          <a14:foregroundMark x1="14831" y1="70339" x2="14831" y2="70339"/>
                          <a14:foregroundMark x1="14831" y1="60593" x2="14831" y2="60593"/>
                          <a14:foregroundMark x1="14831" y1="66525" x2="15254" y2="67373"/>
                          <a14:foregroundMark x1="15254" y1="62288" x2="15254" y2="63559"/>
                          <a14:foregroundMark x1="13983" y1="83051" x2="13983" y2="830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2306" y="169721"/>
              <a:ext cx="1076310" cy="1076310"/>
            </a:xfrm>
            <a:prstGeom prst="rect">
              <a:avLst/>
            </a:prstGeom>
          </p:spPr>
        </p:pic>
      </p:grpSp>
      <p:pic>
        <p:nvPicPr>
          <p:cNvPr id="19" name="Picture 18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BAFF943A-A84A-4941-A3A9-0FA95E66A7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" b="-960"/>
          <a:stretch/>
        </p:blipFill>
        <p:spPr>
          <a:xfrm>
            <a:off x="10696502" y="4311393"/>
            <a:ext cx="1580504" cy="25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28169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71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Chillerz DEMO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30</cp:revision>
  <dcterms:created xsi:type="dcterms:W3CDTF">2021-07-19T01:21:22Z</dcterms:created>
  <dcterms:modified xsi:type="dcterms:W3CDTF">2021-07-20T02:29:53Z</dcterms:modified>
</cp:coreProperties>
</file>